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708" r:id="rId1"/>
  </p:sldMasterIdLst>
  <p:notesMasterIdLst>
    <p:notesMasterId r:id="rId11"/>
  </p:notesMasterIdLst>
  <p:handoutMasterIdLst>
    <p:handoutMasterId r:id="rId12"/>
  </p:handoutMasterIdLst>
  <p:sldIdLst>
    <p:sldId id="256" r:id="rId2"/>
    <p:sldId id="303" r:id="rId3"/>
    <p:sldId id="312" r:id="rId4"/>
    <p:sldId id="313" r:id="rId5"/>
    <p:sldId id="387" r:id="rId6"/>
    <p:sldId id="338" r:id="rId7"/>
    <p:sldId id="339" r:id="rId8"/>
    <p:sldId id="384" r:id="rId9"/>
    <p:sldId id="385" r:id="rId10"/>
  </p:sldIdLst>
  <p:sldSz cx="9906000" cy="6858000" type="A4"/>
  <p:notesSz cx="9144000" cy="6858000"/>
  <p:embeddedFontLst>
    <p:embeddedFont>
      <p:font typeface="Avenir Black" panose="02000503020000020003" pitchFamily="2" charset="0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orbel" panose="020B0503020204020204" pitchFamily="34" charset="0"/>
      <p:regular r:id="rId20"/>
      <p:bold r:id="rId21"/>
      <p:italic r:id="rId22"/>
      <p:boldItalic r:id="rId23"/>
    </p:embeddedFont>
    <p:embeddedFont>
      <p:font typeface="Leelawadee" panose="020B0502040204020203" pitchFamily="34" charset="-34"/>
      <p:regular r:id="rId24"/>
      <p:bold r:id="rId25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014" autoAdjust="0"/>
    <p:restoredTop sz="94660"/>
  </p:normalViewPr>
  <p:slideViewPr>
    <p:cSldViewPr>
      <p:cViewPr varScale="1">
        <p:scale>
          <a:sx n="114" d="100"/>
          <a:sy n="114" d="100"/>
        </p:scale>
        <p:origin x="576" y="17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21AF34-7505-4ABA-A264-1FB84A94B201}" type="doc">
      <dgm:prSet loTypeId="urn:microsoft.com/office/officeart/2005/8/layout/hChevron3" loCatId="process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0FA0DE13-B52A-49E3-9CE6-9E80DCB2FA3B}">
      <dgm:prSet phldrT="[Texto]" custT="1"/>
      <dgm:spPr/>
      <dgm:t>
        <a:bodyPr/>
        <a:lstStyle/>
        <a:p>
          <a:r>
            <a:rPr lang="es-ES" sz="1000" b="1" dirty="0"/>
            <a:t>EMPRESA</a:t>
          </a:r>
        </a:p>
      </dgm:t>
    </dgm:pt>
    <dgm:pt modelId="{132D9BE8-65E0-464C-ABA8-D54D099CEB27}" type="parTrans" cxnId="{0F390882-9242-4201-AC03-8FA4B9D65596}">
      <dgm:prSet/>
      <dgm:spPr/>
      <dgm:t>
        <a:bodyPr/>
        <a:lstStyle/>
        <a:p>
          <a:endParaRPr lang="es-ES" sz="1000" b="1"/>
        </a:p>
      </dgm:t>
    </dgm:pt>
    <dgm:pt modelId="{275D9D34-5838-4E9D-8F61-9013C04D24CE}" type="sibTrans" cxnId="{0F390882-9242-4201-AC03-8FA4B9D65596}">
      <dgm:prSet/>
      <dgm:spPr/>
      <dgm:t>
        <a:bodyPr/>
        <a:lstStyle/>
        <a:p>
          <a:endParaRPr lang="es-ES" sz="1000" b="1"/>
        </a:p>
      </dgm:t>
    </dgm:pt>
    <dgm:pt modelId="{C7FC4AE3-B933-43E4-AF44-575E65BE0B8F}">
      <dgm:prSet phldrT="[Texto]" custT="1"/>
      <dgm:spPr/>
      <dgm:t>
        <a:bodyPr/>
        <a:lstStyle/>
        <a:p>
          <a:r>
            <a:rPr lang="es-ES" sz="1000" b="1" dirty="0"/>
            <a:t>CERTIFICADOS</a:t>
          </a:r>
        </a:p>
      </dgm:t>
    </dgm:pt>
    <dgm:pt modelId="{E0527173-9E52-49CC-ABB4-412DEBAF4D68}" type="parTrans" cxnId="{CCD78D82-1B1C-407E-B662-271D1311649E}">
      <dgm:prSet/>
      <dgm:spPr/>
      <dgm:t>
        <a:bodyPr/>
        <a:lstStyle/>
        <a:p>
          <a:endParaRPr lang="es-ES" sz="1000" b="1"/>
        </a:p>
      </dgm:t>
    </dgm:pt>
    <dgm:pt modelId="{38B4A4D1-5B75-485E-A55C-C1EA681A3B85}" type="sibTrans" cxnId="{CCD78D82-1B1C-407E-B662-271D1311649E}">
      <dgm:prSet/>
      <dgm:spPr/>
      <dgm:t>
        <a:bodyPr/>
        <a:lstStyle/>
        <a:p>
          <a:endParaRPr lang="es-ES" sz="1000" b="1"/>
        </a:p>
      </dgm:t>
    </dgm:pt>
    <dgm:pt modelId="{7135813C-3E78-405E-9EAC-CE487DC5622B}">
      <dgm:prSet phldrT="[Texto]" custT="1"/>
      <dgm:spPr/>
      <dgm:t>
        <a:bodyPr/>
        <a:lstStyle/>
        <a:p>
          <a:r>
            <a:rPr lang="es-ES" sz="1000" b="1" dirty="0"/>
            <a:t>NANOCRISTALIZACIÓN</a:t>
          </a:r>
          <a:endParaRPr lang="es-ES" sz="1050" b="1" dirty="0"/>
        </a:p>
      </dgm:t>
    </dgm:pt>
    <dgm:pt modelId="{217243D4-8927-4EA1-98E9-EFAF83D51A3A}" type="parTrans" cxnId="{900474D0-BA41-4DB2-9F8B-0EDFB970D998}">
      <dgm:prSet/>
      <dgm:spPr/>
      <dgm:t>
        <a:bodyPr/>
        <a:lstStyle/>
        <a:p>
          <a:endParaRPr lang="es-ES" sz="1000" b="1"/>
        </a:p>
      </dgm:t>
    </dgm:pt>
    <dgm:pt modelId="{C56B697D-0263-4C74-B208-4A808D34C11A}" type="sibTrans" cxnId="{900474D0-BA41-4DB2-9F8B-0EDFB970D998}">
      <dgm:prSet/>
      <dgm:spPr/>
      <dgm:t>
        <a:bodyPr/>
        <a:lstStyle/>
        <a:p>
          <a:endParaRPr lang="es-ES" sz="1000" b="1"/>
        </a:p>
      </dgm:t>
    </dgm:pt>
    <dgm:pt modelId="{C56F7E05-CCD2-4A42-BAB5-C62ABF2E26EE}">
      <dgm:prSet phldrT="[Texto]" custT="1"/>
      <dgm:spPr/>
      <dgm:t>
        <a:bodyPr/>
        <a:lstStyle/>
        <a:p>
          <a:r>
            <a:rPr lang="es-ES" sz="1000" b="1" dirty="0"/>
            <a:t>PROYECTOS</a:t>
          </a:r>
        </a:p>
      </dgm:t>
    </dgm:pt>
    <dgm:pt modelId="{00FCC3E1-E443-463C-9B6D-9CF23EA68773}" type="parTrans" cxnId="{AA0861DF-AAD3-4693-9953-F46DDD9C1C66}">
      <dgm:prSet/>
      <dgm:spPr/>
      <dgm:t>
        <a:bodyPr/>
        <a:lstStyle/>
        <a:p>
          <a:endParaRPr lang="es-ES" sz="1000" b="1"/>
        </a:p>
      </dgm:t>
    </dgm:pt>
    <dgm:pt modelId="{BA44E0E0-0175-43DA-A6C3-D0DEB6B702EE}" type="sibTrans" cxnId="{AA0861DF-AAD3-4693-9953-F46DDD9C1C66}">
      <dgm:prSet/>
      <dgm:spPr/>
      <dgm:t>
        <a:bodyPr/>
        <a:lstStyle/>
        <a:p>
          <a:endParaRPr lang="es-ES" sz="1000" b="1"/>
        </a:p>
      </dgm:t>
    </dgm:pt>
    <dgm:pt modelId="{2BBFB64B-02E7-4536-A8B1-76AF4C961045}">
      <dgm:prSet phldrT="[Texto]" custT="1"/>
      <dgm:spPr/>
      <dgm:t>
        <a:bodyPr/>
        <a:lstStyle/>
        <a:p>
          <a:r>
            <a:rPr lang="es-ES" sz="1000" b="1" dirty="0"/>
            <a:t>DURABILIDAD</a:t>
          </a:r>
        </a:p>
      </dgm:t>
    </dgm:pt>
    <dgm:pt modelId="{7642E147-B4F3-4CE8-9C06-C0759C57420B}" type="parTrans" cxnId="{4D5AF9CA-7A00-42B6-9CF4-C0B9DBCE327C}">
      <dgm:prSet/>
      <dgm:spPr/>
      <dgm:t>
        <a:bodyPr/>
        <a:lstStyle/>
        <a:p>
          <a:endParaRPr lang="es-ES" sz="1000" b="1"/>
        </a:p>
      </dgm:t>
    </dgm:pt>
    <dgm:pt modelId="{57737AE0-5C8F-4529-8AD7-5B64F4035055}" type="sibTrans" cxnId="{4D5AF9CA-7A00-42B6-9CF4-C0B9DBCE327C}">
      <dgm:prSet/>
      <dgm:spPr/>
      <dgm:t>
        <a:bodyPr/>
        <a:lstStyle/>
        <a:p>
          <a:endParaRPr lang="es-ES" sz="1000" b="1"/>
        </a:p>
      </dgm:t>
    </dgm:pt>
    <dgm:pt modelId="{787EE184-BBEF-4D64-8D11-64316DAAB2DE}">
      <dgm:prSet phldrT="[Texto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chemeClr val="tx2"/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s-ES" sz="1050" b="1" dirty="0">
              <a:solidFill>
                <a:schemeClr val="bg1"/>
              </a:solidFill>
            </a:rPr>
            <a:t>APLICACIONES</a:t>
          </a:r>
        </a:p>
      </dgm:t>
    </dgm:pt>
    <dgm:pt modelId="{5CC30CC1-0D5D-4CF4-8136-5736A51DD090}" type="parTrans" cxnId="{A9B1F9EE-FEB0-4E21-80F0-F0E95B7C712D}">
      <dgm:prSet/>
      <dgm:spPr/>
      <dgm:t>
        <a:bodyPr/>
        <a:lstStyle/>
        <a:p>
          <a:endParaRPr lang="es-ES" sz="1000" b="1"/>
        </a:p>
      </dgm:t>
    </dgm:pt>
    <dgm:pt modelId="{71E2D1FA-00D9-4B0F-97C8-1800495A65A6}" type="sibTrans" cxnId="{A9B1F9EE-FEB0-4E21-80F0-F0E95B7C712D}">
      <dgm:prSet/>
      <dgm:spPr/>
      <dgm:t>
        <a:bodyPr/>
        <a:lstStyle/>
        <a:p>
          <a:endParaRPr lang="es-ES" sz="1000" b="1"/>
        </a:p>
      </dgm:t>
    </dgm:pt>
    <dgm:pt modelId="{57690997-5676-4FCC-90A9-867E2A1AC06E}" type="pres">
      <dgm:prSet presAssocID="{7E21AF34-7505-4ABA-A264-1FB84A94B201}" presName="Name0" presStyleCnt="0">
        <dgm:presLayoutVars>
          <dgm:dir/>
          <dgm:resizeHandles val="exact"/>
        </dgm:presLayoutVars>
      </dgm:prSet>
      <dgm:spPr/>
    </dgm:pt>
    <dgm:pt modelId="{C392FB07-2A28-445C-886A-C890B76972B8}" type="pres">
      <dgm:prSet presAssocID="{0FA0DE13-B52A-49E3-9CE6-9E80DCB2FA3B}" presName="parTxOnly" presStyleLbl="node1" presStyleIdx="0" presStyleCnt="6">
        <dgm:presLayoutVars>
          <dgm:bulletEnabled val="1"/>
        </dgm:presLayoutVars>
      </dgm:prSet>
      <dgm:spPr/>
    </dgm:pt>
    <dgm:pt modelId="{83DB6E1D-36A1-455D-B287-DAEEDEABFD15}" type="pres">
      <dgm:prSet presAssocID="{275D9D34-5838-4E9D-8F61-9013C04D24CE}" presName="parSpace" presStyleCnt="0"/>
      <dgm:spPr/>
    </dgm:pt>
    <dgm:pt modelId="{01886B96-603C-4B6F-A0E3-9D8347744593}" type="pres">
      <dgm:prSet presAssocID="{7135813C-3E78-405E-9EAC-CE487DC5622B}" presName="parTxOnly" presStyleLbl="node1" presStyleIdx="1" presStyleCnt="6">
        <dgm:presLayoutVars>
          <dgm:bulletEnabled val="1"/>
        </dgm:presLayoutVars>
      </dgm:prSet>
      <dgm:spPr/>
    </dgm:pt>
    <dgm:pt modelId="{A05F1225-7CEB-4C9B-B237-3C60FCC9E2BF}" type="pres">
      <dgm:prSet presAssocID="{C56B697D-0263-4C74-B208-4A808D34C11A}" presName="parSpace" presStyleCnt="0"/>
      <dgm:spPr/>
    </dgm:pt>
    <dgm:pt modelId="{42DA08AC-4477-42EC-A6AF-F567F8F18693}" type="pres">
      <dgm:prSet presAssocID="{2BBFB64B-02E7-4536-A8B1-76AF4C961045}" presName="parTxOnly" presStyleLbl="node1" presStyleIdx="2" presStyleCnt="6">
        <dgm:presLayoutVars>
          <dgm:bulletEnabled val="1"/>
        </dgm:presLayoutVars>
      </dgm:prSet>
      <dgm:spPr/>
    </dgm:pt>
    <dgm:pt modelId="{775AAD4B-9963-47D5-99C4-967417090F96}" type="pres">
      <dgm:prSet presAssocID="{57737AE0-5C8F-4529-8AD7-5B64F4035055}" presName="parSpace" presStyleCnt="0"/>
      <dgm:spPr/>
    </dgm:pt>
    <dgm:pt modelId="{C5843C16-C601-41C7-9722-60F8FD33B816}" type="pres">
      <dgm:prSet presAssocID="{787EE184-BBEF-4D64-8D11-64316DAAB2DE}" presName="parTxOnly" presStyleLbl="node1" presStyleIdx="3" presStyleCnt="6">
        <dgm:presLayoutVars>
          <dgm:bulletEnabled val="1"/>
        </dgm:presLayoutVars>
      </dgm:prSet>
      <dgm:spPr/>
    </dgm:pt>
    <dgm:pt modelId="{DBDEBC8A-BB6C-463F-94E7-67AD4D24C1D6}" type="pres">
      <dgm:prSet presAssocID="{71E2D1FA-00D9-4B0F-97C8-1800495A65A6}" presName="parSpace" presStyleCnt="0"/>
      <dgm:spPr/>
    </dgm:pt>
    <dgm:pt modelId="{FC8418F3-0EB5-481C-8FD6-89578480DF72}" type="pres">
      <dgm:prSet presAssocID="{C56F7E05-CCD2-4A42-BAB5-C62ABF2E26EE}" presName="parTxOnly" presStyleLbl="node1" presStyleIdx="4" presStyleCnt="6">
        <dgm:presLayoutVars>
          <dgm:bulletEnabled val="1"/>
        </dgm:presLayoutVars>
      </dgm:prSet>
      <dgm:spPr/>
    </dgm:pt>
    <dgm:pt modelId="{BE4DD042-5C04-4295-B1ED-408319C67192}" type="pres">
      <dgm:prSet presAssocID="{BA44E0E0-0175-43DA-A6C3-D0DEB6B702EE}" presName="parSpace" presStyleCnt="0"/>
      <dgm:spPr/>
    </dgm:pt>
    <dgm:pt modelId="{2DAEB0DF-6A70-49C1-962F-5FAA51F583DD}" type="pres">
      <dgm:prSet presAssocID="{C7FC4AE3-B933-43E4-AF44-575E65BE0B8F}" presName="parTxOnly" presStyleLbl="node1" presStyleIdx="5" presStyleCnt="6">
        <dgm:presLayoutVars>
          <dgm:bulletEnabled val="1"/>
        </dgm:presLayoutVars>
      </dgm:prSet>
      <dgm:spPr/>
    </dgm:pt>
  </dgm:ptLst>
  <dgm:cxnLst>
    <dgm:cxn modelId="{039BD34A-CFCB-49ED-8A5D-BCF08DD4EA5B}" type="presOf" srcId="{C56F7E05-CCD2-4A42-BAB5-C62ABF2E26EE}" destId="{FC8418F3-0EB5-481C-8FD6-89578480DF72}" srcOrd="0" destOrd="0" presId="urn:microsoft.com/office/officeart/2005/8/layout/hChevron3"/>
    <dgm:cxn modelId="{8A6C8C5E-4D34-4E90-8318-1346148129BD}" type="presOf" srcId="{2BBFB64B-02E7-4536-A8B1-76AF4C961045}" destId="{42DA08AC-4477-42EC-A6AF-F567F8F18693}" srcOrd="0" destOrd="0" presId="urn:microsoft.com/office/officeart/2005/8/layout/hChevron3"/>
    <dgm:cxn modelId="{8077B25F-FC1C-4E6C-83B3-7DF19716E5EE}" type="presOf" srcId="{787EE184-BBEF-4D64-8D11-64316DAAB2DE}" destId="{C5843C16-C601-41C7-9722-60F8FD33B816}" srcOrd="0" destOrd="0" presId="urn:microsoft.com/office/officeart/2005/8/layout/hChevron3"/>
    <dgm:cxn modelId="{0F390882-9242-4201-AC03-8FA4B9D65596}" srcId="{7E21AF34-7505-4ABA-A264-1FB84A94B201}" destId="{0FA0DE13-B52A-49E3-9CE6-9E80DCB2FA3B}" srcOrd="0" destOrd="0" parTransId="{132D9BE8-65E0-464C-ABA8-D54D099CEB27}" sibTransId="{275D9D34-5838-4E9D-8F61-9013C04D24CE}"/>
    <dgm:cxn modelId="{CCD78D82-1B1C-407E-B662-271D1311649E}" srcId="{7E21AF34-7505-4ABA-A264-1FB84A94B201}" destId="{C7FC4AE3-B933-43E4-AF44-575E65BE0B8F}" srcOrd="5" destOrd="0" parTransId="{E0527173-9E52-49CC-ABB4-412DEBAF4D68}" sibTransId="{38B4A4D1-5B75-485E-A55C-C1EA681A3B85}"/>
    <dgm:cxn modelId="{86882F98-36FE-4DC0-8208-4C7C8F6A84B3}" type="presOf" srcId="{7135813C-3E78-405E-9EAC-CE487DC5622B}" destId="{01886B96-603C-4B6F-A0E3-9D8347744593}" srcOrd="0" destOrd="0" presId="urn:microsoft.com/office/officeart/2005/8/layout/hChevron3"/>
    <dgm:cxn modelId="{EC6A33B7-C0F0-4203-9D64-4B1CA72B300E}" type="presOf" srcId="{0FA0DE13-B52A-49E3-9CE6-9E80DCB2FA3B}" destId="{C392FB07-2A28-445C-886A-C890B76972B8}" srcOrd="0" destOrd="0" presId="urn:microsoft.com/office/officeart/2005/8/layout/hChevron3"/>
    <dgm:cxn modelId="{4D5AF9CA-7A00-42B6-9CF4-C0B9DBCE327C}" srcId="{7E21AF34-7505-4ABA-A264-1FB84A94B201}" destId="{2BBFB64B-02E7-4536-A8B1-76AF4C961045}" srcOrd="2" destOrd="0" parTransId="{7642E147-B4F3-4CE8-9C06-C0759C57420B}" sibTransId="{57737AE0-5C8F-4529-8AD7-5B64F4035055}"/>
    <dgm:cxn modelId="{900474D0-BA41-4DB2-9F8B-0EDFB970D998}" srcId="{7E21AF34-7505-4ABA-A264-1FB84A94B201}" destId="{7135813C-3E78-405E-9EAC-CE487DC5622B}" srcOrd="1" destOrd="0" parTransId="{217243D4-8927-4EA1-98E9-EFAF83D51A3A}" sibTransId="{C56B697D-0263-4C74-B208-4A808D34C11A}"/>
    <dgm:cxn modelId="{AA0861DF-AAD3-4693-9953-F46DDD9C1C66}" srcId="{7E21AF34-7505-4ABA-A264-1FB84A94B201}" destId="{C56F7E05-CCD2-4A42-BAB5-C62ABF2E26EE}" srcOrd="4" destOrd="0" parTransId="{00FCC3E1-E443-463C-9B6D-9CF23EA68773}" sibTransId="{BA44E0E0-0175-43DA-A6C3-D0DEB6B702EE}"/>
    <dgm:cxn modelId="{A9B1F9EE-FEB0-4E21-80F0-F0E95B7C712D}" srcId="{7E21AF34-7505-4ABA-A264-1FB84A94B201}" destId="{787EE184-BBEF-4D64-8D11-64316DAAB2DE}" srcOrd="3" destOrd="0" parTransId="{5CC30CC1-0D5D-4CF4-8136-5736A51DD090}" sibTransId="{71E2D1FA-00D9-4B0F-97C8-1800495A65A6}"/>
    <dgm:cxn modelId="{A52396F0-1D7E-4018-8626-775CBF293E53}" type="presOf" srcId="{C7FC4AE3-B933-43E4-AF44-575E65BE0B8F}" destId="{2DAEB0DF-6A70-49C1-962F-5FAA51F583DD}" srcOrd="0" destOrd="0" presId="urn:microsoft.com/office/officeart/2005/8/layout/hChevron3"/>
    <dgm:cxn modelId="{450544F8-D0D6-454C-85E0-22FC040EE10D}" type="presOf" srcId="{7E21AF34-7505-4ABA-A264-1FB84A94B201}" destId="{57690997-5676-4FCC-90A9-867E2A1AC06E}" srcOrd="0" destOrd="0" presId="urn:microsoft.com/office/officeart/2005/8/layout/hChevron3"/>
    <dgm:cxn modelId="{CD1928F5-E84B-4ED5-A567-C9BC47FFB4C5}" type="presParOf" srcId="{57690997-5676-4FCC-90A9-867E2A1AC06E}" destId="{C392FB07-2A28-445C-886A-C890B76972B8}" srcOrd="0" destOrd="0" presId="urn:microsoft.com/office/officeart/2005/8/layout/hChevron3"/>
    <dgm:cxn modelId="{5E745769-C7D5-478F-BADC-E973048DA111}" type="presParOf" srcId="{57690997-5676-4FCC-90A9-867E2A1AC06E}" destId="{83DB6E1D-36A1-455D-B287-DAEEDEABFD15}" srcOrd="1" destOrd="0" presId="urn:microsoft.com/office/officeart/2005/8/layout/hChevron3"/>
    <dgm:cxn modelId="{484F89AE-9B78-4530-BD3A-2BA3A2FB2E45}" type="presParOf" srcId="{57690997-5676-4FCC-90A9-867E2A1AC06E}" destId="{01886B96-603C-4B6F-A0E3-9D8347744593}" srcOrd="2" destOrd="0" presId="urn:microsoft.com/office/officeart/2005/8/layout/hChevron3"/>
    <dgm:cxn modelId="{1C60619F-7EEC-4958-827E-A05AF6011039}" type="presParOf" srcId="{57690997-5676-4FCC-90A9-867E2A1AC06E}" destId="{A05F1225-7CEB-4C9B-B237-3C60FCC9E2BF}" srcOrd="3" destOrd="0" presId="urn:microsoft.com/office/officeart/2005/8/layout/hChevron3"/>
    <dgm:cxn modelId="{7BA5C381-2448-46E7-8191-87120B6D0085}" type="presParOf" srcId="{57690997-5676-4FCC-90A9-867E2A1AC06E}" destId="{42DA08AC-4477-42EC-A6AF-F567F8F18693}" srcOrd="4" destOrd="0" presId="urn:microsoft.com/office/officeart/2005/8/layout/hChevron3"/>
    <dgm:cxn modelId="{563A7171-43DC-4E8F-BDF8-E4EABF89E0E1}" type="presParOf" srcId="{57690997-5676-4FCC-90A9-867E2A1AC06E}" destId="{775AAD4B-9963-47D5-99C4-967417090F96}" srcOrd="5" destOrd="0" presId="urn:microsoft.com/office/officeart/2005/8/layout/hChevron3"/>
    <dgm:cxn modelId="{39ADAF0D-092A-44CF-85B8-C30834768382}" type="presParOf" srcId="{57690997-5676-4FCC-90A9-867E2A1AC06E}" destId="{C5843C16-C601-41C7-9722-60F8FD33B816}" srcOrd="6" destOrd="0" presId="urn:microsoft.com/office/officeart/2005/8/layout/hChevron3"/>
    <dgm:cxn modelId="{D288A3D1-9CA3-4F27-BD40-215486904DDC}" type="presParOf" srcId="{57690997-5676-4FCC-90A9-867E2A1AC06E}" destId="{DBDEBC8A-BB6C-463F-94E7-67AD4D24C1D6}" srcOrd="7" destOrd="0" presId="urn:microsoft.com/office/officeart/2005/8/layout/hChevron3"/>
    <dgm:cxn modelId="{C57B8DEA-7728-459F-B0C7-A5B6322848DE}" type="presParOf" srcId="{57690997-5676-4FCC-90A9-867E2A1AC06E}" destId="{FC8418F3-0EB5-481C-8FD6-89578480DF72}" srcOrd="8" destOrd="0" presId="urn:microsoft.com/office/officeart/2005/8/layout/hChevron3"/>
    <dgm:cxn modelId="{6CE9E303-F734-4BD3-B587-856B26E0692F}" type="presParOf" srcId="{57690997-5676-4FCC-90A9-867E2A1AC06E}" destId="{BE4DD042-5C04-4295-B1ED-408319C67192}" srcOrd="9" destOrd="0" presId="urn:microsoft.com/office/officeart/2005/8/layout/hChevron3"/>
    <dgm:cxn modelId="{7D1A74E3-2E86-406D-85C0-F8E9CE8C12C6}" type="presParOf" srcId="{57690997-5676-4FCC-90A9-867E2A1AC06E}" destId="{2DAEB0DF-6A70-49C1-962F-5FAA51F583DD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21AF34-7505-4ABA-A264-1FB84A94B201}" type="doc">
      <dgm:prSet loTypeId="urn:microsoft.com/office/officeart/2005/8/layout/hChevron3" loCatId="process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0FA0DE13-B52A-49E3-9CE6-9E80DCB2FA3B}">
      <dgm:prSet phldrT="[Texto]" custT="1"/>
      <dgm:spPr/>
      <dgm:t>
        <a:bodyPr/>
        <a:lstStyle/>
        <a:p>
          <a:r>
            <a:rPr lang="es-ES" sz="1000" b="1" dirty="0"/>
            <a:t>EMPRESA</a:t>
          </a:r>
        </a:p>
      </dgm:t>
    </dgm:pt>
    <dgm:pt modelId="{132D9BE8-65E0-464C-ABA8-D54D099CEB27}" type="parTrans" cxnId="{0F390882-9242-4201-AC03-8FA4B9D65596}">
      <dgm:prSet/>
      <dgm:spPr/>
      <dgm:t>
        <a:bodyPr/>
        <a:lstStyle/>
        <a:p>
          <a:endParaRPr lang="es-ES" sz="1000" b="1"/>
        </a:p>
      </dgm:t>
    </dgm:pt>
    <dgm:pt modelId="{275D9D34-5838-4E9D-8F61-9013C04D24CE}" type="sibTrans" cxnId="{0F390882-9242-4201-AC03-8FA4B9D65596}">
      <dgm:prSet/>
      <dgm:spPr/>
      <dgm:t>
        <a:bodyPr/>
        <a:lstStyle/>
        <a:p>
          <a:endParaRPr lang="es-ES" sz="1000" b="1"/>
        </a:p>
      </dgm:t>
    </dgm:pt>
    <dgm:pt modelId="{C7FC4AE3-B933-43E4-AF44-575E65BE0B8F}">
      <dgm:prSet phldrT="[Texto]" custT="1"/>
      <dgm:spPr/>
      <dgm:t>
        <a:bodyPr/>
        <a:lstStyle/>
        <a:p>
          <a:r>
            <a:rPr lang="es-ES" sz="1000" b="1" dirty="0"/>
            <a:t>CERTIFICADOS</a:t>
          </a:r>
        </a:p>
      </dgm:t>
    </dgm:pt>
    <dgm:pt modelId="{E0527173-9E52-49CC-ABB4-412DEBAF4D68}" type="parTrans" cxnId="{CCD78D82-1B1C-407E-B662-271D1311649E}">
      <dgm:prSet/>
      <dgm:spPr/>
      <dgm:t>
        <a:bodyPr/>
        <a:lstStyle/>
        <a:p>
          <a:endParaRPr lang="es-ES" sz="1000" b="1"/>
        </a:p>
      </dgm:t>
    </dgm:pt>
    <dgm:pt modelId="{38B4A4D1-5B75-485E-A55C-C1EA681A3B85}" type="sibTrans" cxnId="{CCD78D82-1B1C-407E-B662-271D1311649E}">
      <dgm:prSet/>
      <dgm:spPr/>
      <dgm:t>
        <a:bodyPr/>
        <a:lstStyle/>
        <a:p>
          <a:endParaRPr lang="es-ES" sz="1000" b="1"/>
        </a:p>
      </dgm:t>
    </dgm:pt>
    <dgm:pt modelId="{7135813C-3E78-405E-9EAC-CE487DC5622B}">
      <dgm:prSet phldrT="[Texto]" custT="1"/>
      <dgm:spPr/>
      <dgm:t>
        <a:bodyPr/>
        <a:lstStyle/>
        <a:p>
          <a:r>
            <a:rPr lang="es-ES" sz="1000" b="1" dirty="0"/>
            <a:t>NANOCRISTALIZACIÓN</a:t>
          </a:r>
          <a:endParaRPr lang="es-ES" sz="1050" b="1" dirty="0"/>
        </a:p>
      </dgm:t>
    </dgm:pt>
    <dgm:pt modelId="{217243D4-8927-4EA1-98E9-EFAF83D51A3A}" type="parTrans" cxnId="{900474D0-BA41-4DB2-9F8B-0EDFB970D998}">
      <dgm:prSet/>
      <dgm:spPr/>
      <dgm:t>
        <a:bodyPr/>
        <a:lstStyle/>
        <a:p>
          <a:endParaRPr lang="es-ES" sz="1000" b="1"/>
        </a:p>
      </dgm:t>
    </dgm:pt>
    <dgm:pt modelId="{C56B697D-0263-4C74-B208-4A808D34C11A}" type="sibTrans" cxnId="{900474D0-BA41-4DB2-9F8B-0EDFB970D998}">
      <dgm:prSet/>
      <dgm:spPr/>
      <dgm:t>
        <a:bodyPr/>
        <a:lstStyle/>
        <a:p>
          <a:endParaRPr lang="es-ES" sz="1000" b="1"/>
        </a:p>
      </dgm:t>
    </dgm:pt>
    <dgm:pt modelId="{C56F7E05-CCD2-4A42-BAB5-C62ABF2E26EE}">
      <dgm:prSet phldrT="[Texto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chemeClr val="tx2"/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s-ES" sz="1050" b="1" dirty="0">
              <a:solidFill>
                <a:schemeClr val="bg1"/>
              </a:solidFill>
            </a:rPr>
            <a:t>PROYECTOS</a:t>
          </a:r>
        </a:p>
      </dgm:t>
    </dgm:pt>
    <dgm:pt modelId="{00FCC3E1-E443-463C-9B6D-9CF23EA68773}" type="parTrans" cxnId="{AA0861DF-AAD3-4693-9953-F46DDD9C1C66}">
      <dgm:prSet/>
      <dgm:spPr/>
      <dgm:t>
        <a:bodyPr/>
        <a:lstStyle/>
        <a:p>
          <a:endParaRPr lang="es-ES" sz="1000" b="1"/>
        </a:p>
      </dgm:t>
    </dgm:pt>
    <dgm:pt modelId="{BA44E0E0-0175-43DA-A6C3-D0DEB6B702EE}" type="sibTrans" cxnId="{AA0861DF-AAD3-4693-9953-F46DDD9C1C66}">
      <dgm:prSet/>
      <dgm:spPr/>
      <dgm:t>
        <a:bodyPr/>
        <a:lstStyle/>
        <a:p>
          <a:endParaRPr lang="es-ES" sz="1000" b="1"/>
        </a:p>
      </dgm:t>
    </dgm:pt>
    <dgm:pt modelId="{57690997-5676-4FCC-90A9-867E2A1AC06E}" type="pres">
      <dgm:prSet presAssocID="{7E21AF34-7505-4ABA-A264-1FB84A94B201}" presName="Name0" presStyleCnt="0">
        <dgm:presLayoutVars>
          <dgm:dir/>
          <dgm:resizeHandles val="exact"/>
        </dgm:presLayoutVars>
      </dgm:prSet>
      <dgm:spPr/>
    </dgm:pt>
    <dgm:pt modelId="{C392FB07-2A28-445C-886A-C890B76972B8}" type="pres">
      <dgm:prSet presAssocID="{0FA0DE13-B52A-49E3-9CE6-9E80DCB2FA3B}" presName="parTxOnly" presStyleLbl="node1" presStyleIdx="0" presStyleCnt="4">
        <dgm:presLayoutVars>
          <dgm:bulletEnabled val="1"/>
        </dgm:presLayoutVars>
      </dgm:prSet>
      <dgm:spPr/>
    </dgm:pt>
    <dgm:pt modelId="{83DB6E1D-36A1-455D-B287-DAEEDEABFD15}" type="pres">
      <dgm:prSet presAssocID="{275D9D34-5838-4E9D-8F61-9013C04D24CE}" presName="parSpace" presStyleCnt="0"/>
      <dgm:spPr/>
    </dgm:pt>
    <dgm:pt modelId="{01886B96-603C-4B6F-A0E3-9D8347744593}" type="pres">
      <dgm:prSet presAssocID="{7135813C-3E78-405E-9EAC-CE487DC5622B}" presName="parTxOnly" presStyleLbl="node1" presStyleIdx="1" presStyleCnt="4">
        <dgm:presLayoutVars>
          <dgm:bulletEnabled val="1"/>
        </dgm:presLayoutVars>
      </dgm:prSet>
      <dgm:spPr/>
    </dgm:pt>
    <dgm:pt modelId="{A05F1225-7CEB-4C9B-B237-3C60FCC9E2BF}" type="pres">
      <dgm:prSet presAssocID="{C56B697D-0263-4C74-B208-4A808D34C11A}" presName="parSpace" presStyleCnt="0"/>
      <dgm:spPr/>
    </dgm:pt>
    <dgm:pt modelId="{FC8418F3-0EB5-481C-8FD6-89578480DF72}" type="pres">
      <dgm:prSet presAssocID="{C56F7E05-CCD2-4A42-BAB5-C62ABF2E26EE}" presName="parTxOnly" presStyleLbl="node1" presStyleIdx="2" presStyleCnt="4">
        <dgm:presLayoutVars>
          <dgm:bulletEnabled val="1"/>
        </dgm:presLayoutVars>
      </dgm:prSet>
      <dgm:spPr/>
    </dgm:pt>
    <dgm:pt modelId="{BE4DD042-5C04-4295-B1ED-408319C67192}" type="pres">
      <dgm:prSet presAssocID="{BA44E0E0-0175-43DA-A6C3-D0DEB6B702EE}" presName="parSpace" presStyleCnt="0"/>
      <dgm:spPr/>
    </dgm:pt>
    <dgm:pt modelId="{2DAEB0DF-6A70-49C1-962F-5FAA51F583DD}" type="pres">
      <dgm:prSet presAssocID="{C7FC4AE3-B933-43E4-AF44-575E65BE0B8F}" presName="parTxOnly" presStyleLbl="node1" presStyleIdx="3" presStyleCnt="4">
        <dgm:presLayoutVars>
          <dgm:bulletEnabled val="1"/>
        </dgm:presLayoutVars>
      </dgm:prSet>
      <dgm:spPr/>
    </dgm:pt>
  </dgm:ptLst>
  <dgm:cxnLst>
    <dgm:cxn modelId="{A919E619-F080-4C41-BE30-0EED0E2A6449}" type="presOf" srcId="{0FA0DE13-B52A-49E3-9CE6-9E80DCB2FA3B}" destId="{C392FB07-2A28-445C-886A-C890B76972B8}" srcOrd="0" destOrd="0" presId="urn:microsoft.com/office/officeart/2005/8/layout/hChevron3"/>
    <dgm:cxn modelId="{D1A3C426-1879-4D4D-B3F7-84B1C2A7DF8B}" type="presOf" srcId="{C7FC4AE3-B933-43E4-AF44-575E65BE0B8F}" destId="{2DAEB0DF-6A70-49C1-962F-5FAA51F583DD}" srcOrd="0" destOrd="0" presId="urn:microsoft.com/office/officeart/2005/8/layout/hChevron3"/>
    <dgm:cxn modelId="{3B85AA6E-ADF4-4C66-81E5-4045E1A0A8B8}" type="presOf" srcId="{7E21AF34-7505-4ABA-A264-1FB84A94B201}" destId="{57690997-5676-4FCC-90A9-867E2A1AC06E}" srcOrd="0" destOrd="0" presId="urn:microsoft.com/office/officeart/2005/8/layout/hChevron3"/>
    <dgm:cxn modelId="{0F390882-9242-4201-AC03-8FA4B9D65596}" srcId="{7E21AF34-7505-4ABA-A264-1FB84A94B201}" destId="{0FA0DE13-B52A-49E3-9CE6-9E80DCB2FA3B}" srcOrd="0" destOrd="0" parTransId="{132D9BE8-65E0-464C-ABA8-D54D099CEB27}" sibTransId="{275D9D34-5838-4E9D-8F61-9013C04D24CE}"/>
    <dgm:cxn modelId="{CCD78D82-1B1C-407E-B662-271D1311649E}" srcId="{7E21AF34-7505-4ABA-A264-1FB84A94B201}" destId="{C7FC4AE3-B933-43E4-AF44-575E65BE0B8F}" srcOrd="3" destOrd="0" parTransId="{E0527173-9E52-49CC-ABB4-412DEBAF4D68}" sibTransId="{38B4A4D1-5B75-485E-A55C-C1EA681A3B85}"/>
    <dgm:cxn modelId="{6CDAF8A0-D8E7-46AA-A3BA-238B06631E52}" type="presOf" srcId="{C56F7E05-CCD2-4A42-BAB5-C62ABF2E26EE}" destId="{FC8418F3-0EB5-481C-8FD6-89578480DF72}" srcOrd="0" destOrd="0" presId="urn:microsoft.com/office/officeart/2005/8/layout/hChevron3"/>
    <dgm:cxn modelId="{EE83EEA8-F6B6-4CAA-825A-6CE9F9AC6EF4}" type="presOf" srcId="{7135813C-3E78-405E-9EAC-CE487DC5622B}" destId="{01886B96-603C-4B6F-A0E3-9D8347744593}" srcOrd="0" destOrd="0" presId="urn:microsoft.com/office/officeart/2005/8/layout/hChevron3"/>
    <dgm:cxn modelId="{900474D0-BA41-4DB2-9F8B-0EDFB970D998}" srcId="{7E21AF34-7505-4ABA-A264-1FB84A94B201}" destId="{7135813C-3E78-405E-9EAC-CE487DC5622B}" srcOrd="1" destOrd="0" parTransId="{217243D4-8927-4EA1-98E9-EFAF83D51A3A}" sibTransId="{C56B697D-0263-4C74-B208-4A808D34C11A}"/>
    <dgm:cxn modelId="{AA0861DF-AAD3-4693-9953-F46DDD9C1C66}" srcId="{7E21AF34-7505-4ABA-A264-1FB84A94B201}" destId="{C56F7E05-CCD2-4A42-BAB5-C62ABF2E26EE}" srcOrd="2" destOrd="0" parTransId="{00FCC3E1-E443-463C-9B6D-9CF23EA68773}" sibTransId="{BA44E0E0-0175-43DA-A6C3-D0DEB6B702EE}"/>
    <dgm:cxn modelId="{E01DA7C6-F69A-4154-AFE6-FDC7C21ABC64}" type="presParOf" srcId="{57690997-5676-4FCC-90A9-867E2A1AC06E}" destId="{C392FB07-2A28-445C-886A-C890B76972B8}" srcOrd="0" destOrd="0" presId="urn:microsoft.com/office/officeart/2005/8/layout/hChevron3"/>
    <dgm:cxn modelId="{78C79107-6167-43AC-86B0-4307B77A1B55}" type="presParOf" srcId="{57690997-5676-4FCC-90A9-867E2A1AC06E}" destId="{83DB6E1D-36A1-455D-B287-DAEEDEABFD15}" srcOrd="1" destOrd="0" presId="urn:microsoft.com/office/officeart/2005/8/layout/hChevron3"/>
    <dgm:cxn modelId="{866DFFB4-12B6-4237-8FB5-C206920306EA}" type="presParOf" srcId="{57690997-5676-4FCC-90A9-867E2A1AC06E}" destId="{01886B96-603C-4B6F-A0E3-9D8347744593}" srcOrd="2" destOrd="0" presId="urn:microsoft.com/office/officeart/2005/8/layout/hChevron3"/>
    <dgm:cxn modelId="{B6FDAF11-DC23-4495-A258-B8D42BB73319}" type="presParOf" srcId="{57690997-5676-4FCC-90A9-867E2A1AC06E}" destId="{A05F1225-7CEB-4C9B-B237-3C60FCC9E2BF}" srcOrd="3" destOrd="0" presId="urn:microsoft.com/office/officeart/2005/8/layout/hChevron3"/>
    <dgm:cxn modelId="{CB1496BD-9F75-406E-955D-AA9FC84DE6FB}" type="presParOf" srcId="{57690997-5676-4FCC-90A9-867E2A1AC06E}" destId="{FC8418F3-0EB5-481C-8FD6-89578480DF72}" srcOrd="4" destOrd="0" presId="urn:microsoft.com/office/officeart/2005/8/layout/hChevron3"/>
    <dgm:cxn modelId="{969E0FAF-9DBA-4343-8977-C67F78F45D25}" type="presParOf" srcId="{57690997-5676-4FCC-90A9-867E2A1AC06E}" destId="{BE4DD042-5C04-4295-B1ED-408319C67192}" srcOrd="5" destOrd="0" presId="urn:microsoft.com/office/officeart/2005/8/layout/hChevron3"/>
    <dgm:cxn modelId="{AE637ACD-528A-4BF5-997D-EE01FE9D9DBE}" type="presParOf" srcId="{57690997-5676-4FCC-90A9-867E2A1AC06E}" destId="{2DAEB0DF-6A70-49C1-962F-5FAA51F583DD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21AF34-7505-4ABA-A264-1FB84A94B201}" type="doc">
      <dgm:prSet loTypeId="urn:microsoft.com/office/officeart/2005/8/layout/hChevron3" loCatId="process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0FA0DE13-B52A-49E3-9CE6-9E80DCB2FA3B}">
      <dgm:prSet phldrT="[Texto]" custT="1"/>
      <dgm:spPr/>
      <dgm:t>
        <a:bodyPr/>
        <a:lstStyle/>
        <a:p>
          <a:r>
            <a:rPr lang="es-ES" sz="1000" b="1" dirty="0"/>
            <a:t>EMPRESA</a:t>
          </a:r>
        </a:p>
      </dgm:t>
    </dgm:pt>
    <dgm:pt modelId="{132D9BE8-65E0-464C-ABA8-D54D099CEB27}" type="parTrans" cxnId="{0F390882-9242-4201-AC03-8FA4B9D65596}">
      <dgm:prSet/>
      <dgm:spPr/>
      <dgm:t>
        <a:bodyPr/>
        <a:lstStyle/>
        <a:p>
          <a:endParaRPr lang="es-ES" sz="1000" b="1"/>
        </a:p>
      </dgm:t>
    </dgm:pt>
    <dgm:pt modelId="{275D9D34-5838-4E9D-8F61-9013C04D24CE}" type="sibTrans" cxnId="{0F390882-9242-4201-AC03-8FA4B9D65596}">
      <dgm:prSet/>
      <dgm:spPr/>
      <dgm:t>
        <a:bodyPr/>
        <a:lstStyle/>
        <a:p>
          <a:endParaRPr lang="es-ES" sz="1000" b="1"/>
        </a:p>
      </dgm:t>
    </dgm:pt>
    <dgm:pt modelId="{C7FC4AE3-B933-43E4-AF44-575E65BE0B8F}">
      <dgm:prSet phldrT="[Texto]" custT="1"/>
      <dgm:spPr/>
      <dgm:t>
        <a:bodyPr/>
        <a:lstStyle/>
        <a:p>
          <a:r>
            <a:rPr lang="es-ES" sz="1000" b="1" dirty="0"/>
            <a:t>CERTIFICADOS</a:t>
          </a:r>
        </a:p>
      </dgm:t>
    </dgm:pt>
    <dgm:pt modelId="{E0527173-9E52-49CC-ABB4-412DEBAF4D68}" type="parTrans" cxnId="{CCD78D82-1B1C-407E-B662-271D1311649E}">
      <dgm:prSet/>
      <dgm:spPr/>
      <dgm:t>
        <a:bodyPr/>
        <a:lstStyle/>
        <a:p>
          <a:endParaRPr lang="es-ES" sz="1000" b="1"/>
        </a:p>
      </dgm:t>
    </dgm:pt>
    <dgm:pt modelId="{38B4A4D1-5B75-485E-A55C-C1EA681A3B85}" type="sibTrans" cxnId="{CCD78D82-1B1C-407E-B662-271D1311649E}">
      <dgm:prSet/>
      <dgm:spPr/>
      <dgm:t>
        <a:bodyPr/>
        <a:lstStyle/>
        <a:p>
          <a:endParaRPr lang="es-ES" sz="1000" b="1"/>
        </a:p>
      </dgm:t>
    </dgm:pt>
    <dgm:pt modelId="{7135813C-3E78-405E-9EAC-CE487DC5622B}">
      <dgm:prSet phldrT="[Texto]" custT="1"/>
      <dgm:spPr/>
      <dgm:t>
        <a:bodyPr/>
        <a:lstStyle/>
        <a:p>
          <a:r>
            <a:rPr lang="es-ES" sz="1000" b="1" dirty="0"/>
            <a:t>NANOCRISTALIZACIÓN</a:t>
          </a:r>
          <a:endParaRPr lang="es-ES" sz="1050" b="1" dirty="0"/>
        </a:p>
      </dgm:t>
    </dgm:pt>
    <dgm:pt modelId="{217243D4-8927-4EA1-98E9-EFAF83D51A3A}" type="parTrans" cxnId="{900474D0-BA41-4DB2-9F8B-0EDFB970D998}">
      <dgm:prSet/>
      <dgm:spPr/>
      <dgm:t>
        <a:bodyPr/>
        <a:lstStyle/>
        <a:p>
          <a:endParaRPr lang="es-ES" sz="1000" b="1"/>
        </a:p>
      </dgm:t>
    </dgm:pt>
    <dgm:pt modelId="{C56B697D-0263-4C74-B208-4A808D34C11A}" type="sibTrans" cxnId="{900474D0-BA41-4DB2-9F8B-0EDFB970D998}">
      <dgm:prSet/>
      <dgm:spPr/>
      <dgm:t>
        <a:bodyPr/>
        <a:lstStyle/>
        <a:p>
          <a:endParaRPr lang="es-ES" sz="1000" b="1"/>
        </a:p>
      </dgm:t>
    </dgm:pt>
    <dgm:pt modelId="{C56F7E05-CCD2-4A42-BAB5-C62ABF2E26EE}">
      <dgm:prSet phldrT="[Texto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chemeClr val="tx2"/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s-ES" sz="1050" b="1" dirty="0">
              <a:solidFill>
                <a:schemeClr val="bg1"/>
              </a:solidFill>
            </a:rPr>
            <a:t>PROYECTOS</a:t>
          </a:r>
        </a:p>
      </dgm:t>
    </dgm:pt>
    <dgm:pt modelId="{00FCC3E1-E443-463C-9B6D-9CF23EA68773}" type="parTrans" cxnId="{AA0861DF-AAD3-4693-9953-F46DDD9C1C66}">
      <dgm:prSet/>
      <dgm:spPr/>
      <dgm:t>
        <a:bodyPr/>
        <a:lstStyle/>
        <a:p>
          <a:endParaRPr lang="es-ES" sz="1000" b="1"/>
        </a:p>
      </dgm:t>
    </dgm:pt>
    <dgm:pt modelId="{BA44E0E0-0175-43DA-A6C3-D0DEB6B702EE}" type="sibTrans" cxnId="{AA0861DF-AAD3-4693-9953-F46DDD9C1C66}">
      <dgm:prSet/>
      <dgm:spPr/>
      <dgm:t>
        <a:bodyPr/>
        <a:lstStyle/>
        <a:p>
          <a:endParaRPr lang="es-ES" sz="1000" b="1"/>
        </a:p>
      </dgm:t>
    </dgm:pt>
    <dgm:pt modelId="{57690997-5676-4FCC-90A9-867E2A1AC06E}" type="pres">
      <dgm:prSet presAssocID="{7E21AF34-7505-4ABA-A264-1FB84A94B201}" presName="Name0" presStyleCnt="0">
        <dgm:presLayoutVars>
          <dgm:dir/>
          <dgm:resizeHandles val="exact"/>
        </dgm:presLayoutVars>
      </dgm:prSet>
      <dgm:spPr/>
    </dgm:pt>
    <dgm:pt modelId="{C392FB07-2A28-445C-886A-C890B76972B8}" type="pres">
      <dgm:prSet presAssocID="{0FA0DE13-B52A-49E3-9CE6-9E80DCB2FA3B}" presName="parTxOnly" presStyleLbl="node1" presStyleIdx="0" presStyleCnt="4">
        <dgm:presLayoutVars>
          <dgm:bulletEnabled val="1"/>
        </dgm:presLayoutVars>
      </dgm:prSet>
      <dgm:spPr/>
    </dgm:pt>
    <dgm:pt modelId="{83DB6E1D-36A1-455D-B287-DAEEDEABFD15}" type="pres">
      <dgm:prSet presAssocID="{275D9D34-5838-4E9D-8F61-9013C04D24CE}" presName="parSpace" presStyleCnt="0"/>
      <dgm:spPr/>
    </dgm:pt>
    <dgm:pt modelId="{01886B96-603C-4B6F-A0E3-9D8347744593}" type="pres">
      <dgm:prSet presAssocID="{7135813C-3E78-405E-9EAC-CE487DC5622B}" presName="parTxOnly" presStyleLbl="node1" presStyleIdx="1" presStyleCnt="4">
        <dgm:presLayoutVars>
          <dgm:bulletEnabled val="1"/>
        </dgm:presLayoutVars>
      </dgm:prSet>
      <dgm:spPr/>
    </dgm:pt>
    <dgm:pt modelId="{A05F1225-7CEB-4C9B-B237-3C60FCC9E2BF}" type="pres">
      <dgm:prSet presAssocID="{C56B697D-0263-4C74-B208-4A808D34C11A}" presName="parSpace" presStyleCnt="0"/>
      <dgm:spPr/>
    </dgm:pt>
    <dgm:pt modelId="{FC8418F3-0EB5-481C-8FD6-89578480DF72}" type="pres">
      <dgm:prSet presAssocID="{C56F7E05-CCD2-4A42-BAB5-C62ABF2E26EE}" presName="parTxOnly" presStyleLbl="node1" presStyleIdx="2" presStyleCnt="4">
        <dgm:presLayoutVars>
          <dgm:bulletEnabled val="1"/>
        </dgm:presLayoutVars>
      </dgm:prSet>
      <dgm:spPr/>
    </dgm:pt>
    <dgm:pt modelId="{BE4DD042-5C04-4295-B1ED-408319C67192}" type="pres">
      <dgm:prSet presAssocID="{BA44E0E0-0175-43DA-A6C3-D0DEB6B702EE}" presName="parSpace" presStyleCnt="0"/>
      <dgm:spPr/>
    </dgm:pt>
    <dgm:pt modelId="{2DAEB0DF-6A70-49C1-962F-5FAA51F583DD}" type="pres">
      <dgm:prSet presAssocID="{C7FC4AE3-B933-43E4-AF44-575E65BE0B8F}" presName="parTxOnly" presStyleLbl="node1" presStyleIdx="3" presStyleCnt="4">
        <dgm:presLayoutVars>
          <dgm:bulletEnabled val="1"/>
        </dgm:presLayoutVars>
      </dgm:prSet>
      <dgm:spPr/>
    </dgm:pt>
  </dgm:ptLst>
  <dgm:cxnLst>
    <dgm:cxn modelId="{04AB2806-9C14-443C-AC17-5D6D11E6686E}" type="presOf" srcId="{7135813C-3E78-405E-9EAC-CE487DC5622B}" destId="{01886B96-603C-4B6F-A0E3-9D8347744593}" srcOrd="0" destOrd="0" presId="urn:microsoft.com/office/officeart/2005/8/layout/hChevron3"/>
    <dgm:cxn modelId="{2D038121-46CB-47B8-8410-204CCE5C8157}" type="presOf" srcId="{7E21AF34-7505-4ABA-A264-1FB84A94B201}" destId="{57690997-5676-4FCC-90A9-867E2A1AC06E}" srcOrd="0" destOrd="0" presId="urn:microsoft.com/office/officeart/2005/8/layout/hChevron3"/>
    <dgm:cxn modelId="{72002C38-4F81-4316-92A5-36F324602CD9}" type="presOf" srcId="{C56F7E05-CCD2-4A42-BAB5-C62ABF2E26EE}" destId="{FC8418F3-0EB5-481C-8FD6-89578480DF72}" srcOrd="0" destOrd="0" presId="urn:microsoft.com/office/officeart/2005/8/layout/hChevron3"/>
    <dgm:cxn modelId="{27147C3F-48FB-4408-8696-243A4B8E0BE5}" type="presOf" srcId="{0FA0DE13-B52A-49E3-9CE6-9E80DCB2FA3B}" destId="{C392FB07-2A28-445C-886A-C890B76972B8}" srcOrd="0" destOrd="0" presId="urn:microsoft.com/office/officeart/2005/8/layout/hChevron3"/>
    <dgm:cxn modelId="{DDD7BB4F-5A6B-4476-9240-5E532A549098}" type="presOf" srcId="{C7FC4AE3-B933-43E4-AF44-575E65BE0B8F}" destId="{2DAEB0DF-6A70-49C1-962F-5FAA51F583DD}" srcOrd="0" destOrd="0" presId="urn:microsoft.com/office/officeart/2005/8/layout/hChevron3"/>
    <dgm:cxn modelId="{0F390882-9242-4201-AC03-8FA4B9D65596}" srcId="{7E21AF34-7505-4ABA-A264-1FB84A94B201}" destId="{0FA0DE13-B52A-49E3-9CE6-9E80DCB2FA3B}" srcOrd="0" destOrd="0" parTransId="{132D9BE8-65E0-464C-ABA8-D54D099CEB27}" sibTransId="{275D9D34-5838-4E9D-8F61-9013C04D24CE}"/>
    <dgm:cxn modelId="{CCD78D82-1B1C-407E-B662-271D1311649E}" srcId="{7E21AF34-7505-4ABA-A264-1FB84A94B201}" destId="{C7FC4AE3-B933-43E4-AF44-575E65BE0B8F}" srcOrd="3" destOrd="0" parTransId="{E0527173-9E52-49CC-ABB4-412DEBAF4D68}" sibTransId="{38B4A4D1-5B75-485E-A55C-C1EA681A3B85}"/>
    <dgm:cxn modelId="{900474D0-BA41-4DB2-9F8B-0EDFB970D998}" srcId="{7E21AF34-7505-4ABA-A264-1FB84A94B201}" destId="{7135813C-3E78-405E-9EAC-CE487DC5622B}" srcOrd="1" destOrd="0" parTransId="{217243D4-8927-4EA1-98E9-EFAF83D51A3A}" sibTransId="{C56B697D-0263-4C74-B208-4A808D34C11A}"/>
    <dgm:cxn modelId="{AA0861DF-AAD3-4693-9953-F46DDD9C1C66}" srcId="{7E21AF34-7505-4ABA-A264-1FB84A94B201}" destId="{C56F7E05-CCD2-4A42-BAB5-C62ABF2E26EE}" srcOrd="2" destOrd="0" parTransId="{00FCC3E1-E443-463C-9B6D-9CF23EA68773}" sibTransId="{BA44E0E0-0175-43DA-A6C3-D0DEB6B702EE}"/>
    <dgm:cxn modelId="{4DC54A27-037E-4A21-9B98-B06AEAAFB55D}" type="presParOf" srcId="{57690997-5676-4FCC-90A9-867E2A1AC06E}" destId="{C392FB07-2A28-445C-886A-C890B76972B8}" srcOrd="0" destOrd="0" presId="urn:microsoft.com/office/officeart/2005/8/layout/hChevron3"/>
    <dgm:cxn modelId="{6D10BA6C-F124-4B69-9040-2AC5728018FF}" type="presParOf" srcId="{57690997-5676-4FCC-90A9-867E2A1AC06E}" destId="{83DB6E1D-36A1-455D-B287-DAEEDEABFD15}" srcOrd="1" destOrd="0" presId="urn:microsoft.com/office/officeart/2005/8/layout/hChevron3"/>
    <dgm:cxn modelId="{31B346F4-749E-4238-83D5-B7538DBEA600}" type="presParOf" srcId="{57690997-5676-4FCC-90A9-867E2A1AC06E}" destId="{01886B96-603C-4B6F-A0E3-9D8347744593}" srcOrd="2" destOrd="0" presId="urn:microsoft.com/office/officeart/2005/8/layout/hChevron3"/>
    <dgm:cxn modelId="{C08DC8B7-72B3-4339-8C61-1A98109E154E}" type="presParOf" srcId="{57690997-5676-4FCC-90A9-867E2A1AC06E}" destId="{A05F1225-7CEB-4C9B-B237-3C60FCC9E2BF}" srcOrd="3" destOrd="0" presId="urn:microsoft.com/office/officeart/2005/8/layout/hChevron3"/>
    <dgm:cxn modelId="{3CED3FA7-F9CB-4C97-89CE-5359E838A8AB}" type="presParOf" srcId="{57690997-5676-4FCC-90A9-867E2A1AC06E}" destId="{FC8418F3-0EB5-481C-8FD6-89578480DF72}" srcOrd="4" destOrd="0" presId="urn:microsoft.com/office/officeart/2005/8/layout/hChevron3"/>
    <dgm:cxn modelId="{4AB0030F-65D4-465C-A2D2-DF37D6F69928}" type="presParOf" srcId="{57690997-5676-4FCC-90A9-867E2A1AC06E}" destId="{BE4DD042-5C04-4295-B1ED-408319C67192}" srcOrd="5" destOrd="0" presId="urn:microsoft.com/office/officeart/2005/8/layout/hChevron3"/>
    <dgm:cxn modelId="{69EDA4B4-EDA9-4FB4-A4A4-3DC016CF98D6}" type="presParOf" srcId="{57690997-5676-4FCC-90A9-867E2A1AC06E}" destId="{2DAEB0DF-6A70-49C1-962F-5FAA51F583DD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E21AF34-7505-4ABA-A264-1FB84A94B201}" type="doc">
      <dgm:prSet loTypeId="urn:microsoft.com/office/officeart/2005/8/layout/hChevron3" loCatId="process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0FA0DE13-B52A-49E3-9CE6-9E80DCB2FA3B}">
      <dgm:prSet phldrT="[Texto]" custT="1"/>
      <dgm:spPr/>
      <dgm:t>
        <a:bodyPr/>
        <a:lstStyle/>
        <a:p>
          <a:r>
            <a:rPr lang="es-ES" sz="1000" b="1" dirty="0"/>
            <a:t>EMPRESA</a:t>
          </a:r>
        </a:p>
      </dgm:t>
    </dgm:pt>
    <dgm:pt modelId="{132D9BE8-65E0-464C-ABA8-D54D099CEB27}" type="parTrans" cxnId="{0F390882-9242-4201-AC03-8FA4B9D65596}">
      <dgm:prSet/>
      <dgm:spPr/>
      <dgm:t>
        <a:bodyPr/>
        <a:lstStyle/>
        <a:p>
          <a:endParaRPr lang="es-ES" sz="1000" b="1"/>
        </a:p>
      </dgm:t>
    </dgm:pt>
    <dgm:pt modelId="{275D9D34-5838-4E9D-8F61-9013C04D24CE}" type="sibTrans" cxnId="{0F390882-9242-4201-AC03-8FA4B9D65596}">
      <dgm:prSet/>
      <dgm:spPr/>
      <dgm:t>
        <a:bodyPr/>
        <a:lstStyle/>
        <a:p>
          <a:endParaRPr lang="es-ES" sz="1000" b="1"/>
        </a:p>
      </dgm:t>
    </dgm:pt>
    <dgm:pt modelId="{C7FC4AE3-B933-43E4-AF44-575E65BE0B8F}">
      <dgm:prSet phldrT="[Texto]" custT="1"/>
      <dgm:spPr/>
      <dgm:t>
        <a:bodyPr/>
        <a:lstStyle/>
        <a:p>
          <a:r>
            <a:rPr lang="es-ES" sz="1000" b="1" dirty="0"/>
            <a:t>CERTIFICADOS</a:t>
          </a:r>
        </a:p>
      </dgm:t>
    </dgm:pt>
    <dgm:pt modelId="{E0527173-9E52-49CC-ABB4-412DEBAF4D68}" type="parTrans" cxnId="{CCD78D82-1B1C-407E-B662-271D1311649E}">
      <dgm:prSet/>
      <dgm:spPr/>
      <dgm:t>
        <a:bodyPr/>
        <a:lstStyle/>
        <a:p>
          <a:endParaRPr lang="es-ES" sz="1000" b="1"/>
        </a:p>
      </dgm:t>
    </dgm:pt>
    <dgm:pt modelId="{38B4A4D1-5B75-485E-A55C-C1EA681A3B85}" type="sibTrans" cxnId="{CCD78D82-1B1C-407E-B662-271D1311649E}">
      <dgm:prSet/>
      <dgm:spPr/>
      <dgm:t>
        <a:bodyPr/>
        <a:lstStyle/>
        <a:p>
          <a:endParaRPr lang="es-ES" sz="1000" b="1"/>
        </a:p>
      </dgm:t>
    </dgm:pt>
    <dgm:pt modelId="{7135813C-3E78-405E-9EAC-CE487DC5622B}">
      <dgm:prSet phldrT="[Texto]" custT="1"/>
      <dgm:spPr/>
      <dgm:t>
        <a:bodyPr/>
        <a:lstStyle/>
        <a:p>
          <a:r>
            <a:rPr lang="es-ES" sz="1000" b="1" dirty="0"/>
            <a:t>NANOCRISTALIZACIÓN</a:t>
          </a:r>
          <a:endParaRPr lang="es-ES" sz="1050" b="1" dirty="0"/>
        </a:p>
      </dgm:t>
    </dgm:pt>
    <dgm:pt modelId="{217243D4-8927-4EA1-98E9-EFAF83D51A3A}" type="parTrans" cxnId="{900474D0-BA41-4DB2-9F8B-0EDFB970D998}">
      <dgm:prSet/>
      <dgm:spPr/>
      <dgm:t>
        <a:bodyPr/>
        <a:lstStyle/>
        <a:p>
          <a:endParaRPr lang="es-ES" sz="1000" b="1"/>
        </a:p>
      </dgm:t>
    </dgm:pt>
    <dgm:pt modelId="{C56B697D-0263-4C74-B208-4A808D34C11A}" type="sibTrans" cxnId="{900474D0-BA41-4DB2-9F8B-0EDFB970D998}">
      <dgm:prSet/>
      <dgm:spPr/>
      <dgm:t>
        <a:bodyPr/>
        <a:lstStyle/>
        <a:p>
          <a:endParaRPr lang="es-ES" sz="1000" b="1"/>
        </a:p>
      </dgm:t>
    </dgm:pt>
    <dgm:pt modelId="{C56F7E05-CCD2-4A42-BAB5-C62ABF2E26EE}">
      <dgm:prSet phldrT="[Texto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chemeClr val="tx2"/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s-ES" sz="1050" b="1" dirty="0">
              <a:solidFill>
                <a:schemeClr val="bg1"/>
              </a:solidFill>
            </a:rPr>
            <a:t>PROYECTOS</a:t>
          </a:r>
        </a:p>
      </dgm:t>
    </dgm:pt>
    <dgm:pt modelId="{00FCC3E1-E443-463C-9B6D-9CF23EA68773}" type="parTrans" cxnId="{AA0861DF-AAD3-4693-9953-F46DDD9C1C66}">
      <dgm:prSet/>
      <dgm:spPr/>
      <dgm:t>
        <a:bodyPr/>
        <a:lstStyle/>
        <a:p>
          <a:endParaRPr lang="es-ES" sz="1000" b="1"/>
        </a:p>
      </dgm:t>
    </dgm:pt>
    <dgm:pt modelId="{BA44E0E0-0175-43DA-A6C3-D0DEB6B702EE}" type="sibTrans" cxnId="{AA0861DF-AAD3-4693-9953-F46DDD9C1C66}">
      <dgm:prSet/>
      <dgm:spPr/>
      <dgm:t>
        <a:bodyPr/>
        <a:lstStyle/>
        <a:p>
          <a:endParaRPr lang="es-ES" sz="1000" b="1"/>
        </a:p>
      </dgm:t>
    </dgm:pt>
    <dgm:pt modelId="{57690997-5676-4FCC-90A9-867E2A1AC06E}" type="pres">
      <dgm:prSet presAssocID="{7E21AF34-7505-4ABA-A264-1FB84A94B201}" presName="Name0" presStyleCnt="0">
        <dgm:presLayoutVars>
          <dgm:dir/>
          <dgm:resizeHandles val="exact"/>
        </dgm:presLayoutVars>
      </dgm:prSet>
      <dgm:spPr/>
    </dgm:pt>
    <dgm:pt modelId="{C392FB07-2A28-445C-886A-C890B76972B8}" type="pres">
      <dgm:prSet presAssocID="{0FA0DE13-B52A-49E3-9CE6-9E80DCB2FA3B}" presName="parTxOnly" presStyleLbl="node1" presStyleIdx="0" presStyleCnt="4">
        <dgm:presLayoutVars>
          <dgm:bulletEnabled val="1"/>
        </dgm:presLayoutVars>
      </dgm:prSet>
      <dgm:spPr/>
    </dgm:pt>
    <dgm:pt modelId="{83DB6E1D-36A1-455D-B287-DAEEDEABFD15}" type="pres">
      <dgm:prSet presAssocID="{275D9D34-5838-4E9D-8F61-9013C04D24CE}" presName="parSpace" presStyleCnt="0"/>
      <dgm:spPr/>
    </dgm:pt>
    <dgm:pt modelId="{01886B96-603C-4B6F-A0E3-9D8347744593}" type="pres">
      <dgm:prSet presAssocID="{7135813C-3E78-405E-9EAC-CE487DC5622B}" presName="parTxOnly" presStyleLbl="node1" presStyleIdx="1" presStyleCnt="4">
        <dgm:presLayoutVars>
          <dgm:bulletEnabled val="1"/>
        </dgm:presLayoutVars>
      </dgm:prSet>
      <dgm:spPr/>
    </dgm:pt>
    <dgm:pt modelId="{A05F1225-7CEB-4C9B-B237-3C60FCC9E2BF}" type="pres">
      <dgm:prSet presAssocID="{C56B697D-0263-4C74-B208-4A808D34C11A}" presName="parSpace" presStyleCnt="0"/>
      <dgm:spPr/>
    </dgm:pt>
    <dgm:pt modelId="{FC8418F3-0EB5-481C-8FD6-89578480DF72}" type="pres">
      <dgm:prSet presAssocID="{C56F7E05-CCD2-4A42-BAB5-C62ABF2E26EE}" presName="parTxOnly" presStyleLbl="node1" presStyleIdx="2" presStyleCnt="4">
        <dgm:presLayoutVars>
          <dgm:bulletEnabled val="1"/>
        </dgm:presLayoutVars>
      </dgm:prSet>
      <dgm:spPr/>
    </dgm:pt>
    <dgm:pt modelId="{BE4DD042-5C04-4295-B1ED-408319C67192}" type="pres">
      <dgm:prSet presAssocID="{BA44E0E0-0175-43DA-A6C3-D0DEB6B702EE}" presName="parSpace" presStyleCnt="0"/>
      <dgm:spPr/>
    </dgm:pt>
    <dgm:pt modelId="{2DAEB0DF-6A70-49C1-962F-5FAA51F583DD}" type="pres">
      <dgm:prSet presAssocID="{C7FC4AE3-B933-43E4-AF44-575E65BE0B8F}" presName="parTxOnly" presStyleLbl="node1" presStyleIdx="3" presStyleCnt="4">
        <dgm:presLayoutVars>
          <dgm:bulletEnabled val="1"/>
        </dgm:presLayoutVars>
      </dgm:prSet>
      <dgm:spPr/>
    </dgm:pt>
  </dgm:ptLst>
  <dgm:cxnLst>
    <dgm:cxn modelId="{04AB2806-9C14-443C-AC17-5D6D11E6686E}" type="presOf" srcId="{7135813C-3E78-405E-9EAC-CE487DC5622B}" destId="{01886B96-603C-4B6F-A0E3-9D8347744593}" srcOrd="0" destOrd="0" presId="urn:microsoft.com/office/officeart/2005/8/layout/hChevron3"/>
    <dgm:cxn modelId="{2D038121-46CB-47B8-8410-204CCE5C8157}" type="presOf" srcId="{7E21AF34-7505-4ABA-A264-1FB84A94B201}" destId="{57690997-5676-4FCC-90A9-867E2A1AC06E}" srcOrd="0" destOrd="0" presId="urn:microsoft.com/office/officeart/2005/8/layout/hChevron3"/>
    <dgm:cxn modelId="{72002C38-4F81-4316-92A5-36F324602CD9}" type="presOf" srcId="{C56F7E05-CCD2-4A42-BAB5-C62ABF2E26EE}" destId="{FC8418F3-0EB5-481C-8FD6-89578480DF72}" srcOrd="0" destOrd="0" presId="urn:microsoft.com/office/officeart/2005/8/layout/hChevron3"/>
    <dgm:cxn modelId="{27147C3F-48FB-4408-8696-243A4B8E0BE5}" type="presOf" srcId="{0FA0DE13-B52A-49E3-9CE6-9E80DCB2FA3B}" destId="{C392FB07-2A28-445C-886A-C890B76972B8}" srcOrd="0" destOrd="0" presId="urn:microsoft.com/office/officeart/2005/8/layout/hChevron3"/>
    <dgm:cxn modelId="{DDD7BB4F-5A6B-4476-9240-5E532A549098}" type="presOf" srcId="{C7FC4AE3-B933-43E4-AF44-575E65BE0B8F}" destId="{2DAEB0DF-6A70-49C1-962F-5FAA51F583DD}" srcOrd="0" destOrd="0" presId="urn:microsoft.com/office/officeart/2005/8/layout/hChevron3"/>
    <dgm:cxn modelId="{0F390882-9242-4201-AC03-8FA4B9D65596}" srcId="{7E21AF34-7505-4ABA-A264-1FB84A94B201}" destId="{0FA0DE13-B52A-49E3-9CE6-9E80DCB2FA3B}" srcOrd="0" destOrd="0" parTransId="{132D9BE8-65E0-464C-ABA8-D54D099CEB27}" sibTransId="{275D9D34-5838-4E9D-8F61-9013C04D24CE}"/>
    <dgm:cxn modelId="{CCD78D82-1B1C-407E-B662-271D1311649E}" srcId="{7E21AF34-7505-4ABA-A264-1FB84A94B201}" destId="{C7FC4AE3-B933-43E4-AF44-575E65BE0B8F}" srcOrd="3" destOrd="0" parTransId="{E0527173-9E52-49CC-ABB4-412DEBAF4D68}" sibTransId="{38B4A4D1-5B75-485E-A55C-C1EA681A3B85}"/>
    <dgm:cxn modelId="{900474D0-BA41-4DB2-9F8B-0EDFB970D998}" srcId="{7E21AF34-7505-4ABA-A264-1FB84A94B201}" destId="{7135813C-3E78-405E-9EAC-CE487DC5622B}" srcOrd="1" destOrd="0" parTransId="{217243D4-8927-4EA1-98E9-EFAF83D51A3A}" sibTransId="{C56B697D-0263-4C74-B208-4A808D34C11A}"/>
    <dgm:cxn modelId="{AA0861DF-AAD3-4693-9953-F46DDD9C1C66}" srcId="{7E21AF34-7505-4ABA-A264-1FB84A94B201}" destId="{C56F7E05-CCD2-4A42-BAB5-C62ABF2E26EE}" srcOrd="2" destOrd="0" parTransId="{00FCC3E1-E443-463C-9B6D-9CF23EA68773}" sibTransId="{BA44E0E0-0175-43DA-A6C3-D0DEB6B702EE}"/>
    <dgm:cxn modelId="{4DC54A27-037E-4A21-9B98-B06AEAAFB55D}" type="presParOf" srcId="{57690997-5676-4FCC-90A9-867E2A1AC06E}" destId="{C392FB07-2A28-445C-886A-C890B76972B8}" srcOrd="0" destOrd="0" presId="urn:microsoft.com/office/officeart/2005/8/layout/hChevron3"/>
    <dgm:cxn modelId="{6D10BA6C-F124-4B69-9040-2AC5728018FF}" type="presParOf" srcId="{57690997-5676-4FCC-90A9-867E2A1AC06E}" destId="{83DB6E1D-36A1-455D-B287-DAEEDEABFD15}" srcOrd="1" destOrd="0" presId="urn:microsoft.com/office/officeart/2005/8/layout/hChevron3"/>
    <dgm:cxn modelId="{31B346F4-749E-4238-83D5-B7538DBEA600}" type="presParOf" srcId="{57690997-5676-4FCC-90A9-867E2A1AC06E}" destId="{01886B96-603C-4B6F-A0E3-9D8347744593}" srcOrd="2" destOrd="0" presId="urn:microsoft.com/office/officeart/2005/8/layout/hChevron3"/>
    <dgm:cxn modelId="{C08DC8B7-72B3-4339-8C61-1A98109E154E}" type="presParOf" srcId="{57690997-5676-4FCC-90A9-867E2A1AC06E}" destId="{A05F1225-7CEB-4C9B-B237-3C60FCC9E2BF}" srcOrd="3" destOrd="0" presId="urn:microsoft.com/office/officeart/2005/8/layout/hChevron3"/>
    <dgm:cxn modelId="{3CED3FA7-F9CB-4C97-89CE-5359E838A8AB}" type="presParOf" srcId="{57690997-5676-4FCC-90A9-867E2A1AC06E}" destId="{FC8418F3-0EB5-481C-8FD6-89578480DF72}" srcOrd="4" destOrd="0" presId="urn:microsoft.com/office/officeart/2005/8/layout/hChevron3"/>
    <dgm:cxn modelId="{4AB0030F-65D4-465C-A2D2-DF37D6F69928}" type="presParOf" srcId="{57690997-5676-4FCC-90A9-867E2A1AC06E}" destId="{BE4DD042-5C04-4295-B1ED-408319C67192}" srcOrd="5" destOrd="0" presId="urn:microsoft.com/office/officeart/2005/8/layout/hChevron3"/>
    <dgm:cxn modelId="{69EDA4B4-EDA9-4FB4-A4A4-3DC016CF98D6}" type="presParOf" srcId="{57690997-5676-4FCC-90A9-867E2A1AC06E}" destId="{2DAEB0DF-6A70-49C1-962F-5FAA51F583DD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E21AF34-7505-4ABA-A264-1FB84A94B201}" type="doc">
      <dgm:prSet loTypeId="urn:microsoft.com/office/officeart/2005/8/layout/hChevron3" loCatId="process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0FA0DE13-B52A-49E3-9CE6-9E80DCB2FA3B}">
      <dgm:prSet phldrT="[Texto]" custT="1"/>
      <dgm:spPr/>
      <dgm:t>
        <a:bodyPr/>
        <a:lstStyle/>
        <a:p>
          <a:r>
            <a:rPr lang="es-ES" sz="1000" b="1" dirty="0"/>
            <a:t>EMPRESA</a:t>
          </a:r>
        </a:p>
      </dgm:t>
    </dgm:pt>
    <dgm:pt modelId="{132D9BE8-65E0-464C-ABA8-D54D099CEB27}" type="parTrans" cxnId="{0F390882-9242-4201-AC03-8FA4B9D65596}">
      <dgm:prSet/>
      <dgm:spPr/>
      <dgm:t>
        <a:bodyPr/>
        <a:lstStyle/>
        <a:p>
          <a:endParaRPr lang="es-ES" sz="1000" b="1"/>
        </a:p>
      </dgm:t>
    </dgm:pt>
    <dgm:pt modelId="{275D9D34-5838-4E9D-8F61-9013C04D24CE}" type="sibTrans" cxnId="{0F390882-9242-4201-AC03-8FA4B9D65596}">
      <dgm:prSet/>
      <dgm:spPr/>
      <dgm:t>
        <a:bodyPr/>
        <a:lstStyle/>
        <a:p>
          <a:endParaRPr lang="es-ES" sz="1000" b="1"/>
        </a:p>
      </dgm:t>
    </dgm:pt>
    <dgm:pt modelId="{C7FC4AE3-B933-43E4-AF44-575E65BE0B8F}">
      <dgm:prSet phldrT="[Texto]" custT="1"/>
      <dgm:spPr/>
      <dgm:t>
        <a:bodyPr/>
        <a:lstStyle/>
        <a:p>
          <a:r>
            <a:rPr lang="es-ES" sz="1000" b="1" dirty="0"/>
            <a:t>CERTIFICADOS</a:t>
          </a:r>
        </a:p>
      </dgm:t>
    </dgm:pt>
    <dgm:pt modelId="{E0527173-9E52-49CC-ABB4-412DEBAF4D68}" type="parTrans" cxnId="{CCD78D82-1B1C-407E-B662-271D1311649E}">
      <dgm:prSet/>
      <dgm:spPr/>
      <dgm:t>
        <a:bodyPr/>
        <a:lstStyle/>
        <a:p>
          <a:endParaRPr lang="es-ES" sz="1000" b="1"/>
        </a:p>
      </dgm:t>
    </dgm:pt>
    <dgm:pt modelId="{38B4A4D1-5B75-485E-A55C-C1EA681A3B85}" type="sibTrans" cxnId="{CCD78D82-1B1C-407E-B662-271D1311649E}">
      <dgm:prSet/>
      <dgm:spPr/>
      <dgm:t>
        <a:bodyPr/>
        <a:lstStyle/>
        <a:p>
          <a:endParaRPr lang="es-ES" sz="1000" b="1"/>
        </a:p>
      </dgm:t>
    </dgm:pt>
    <dgm:pt modelId="{7135813C-3E78-405E-9EAC-CE487DC5622B}">
      <dgm:prSet phldrT="[Texto]" custT="1"/>
      <dgm:spPr/>
      <dgm:t>
        <a:bodyPr/>
        <a:lstStyle/>
        <a:p>
          <a:r>
            <a:rPr lang="es-ES" sz="1000" b="1" dirty="0"/>
            <a:t>NANOCRISTALIZACIÓN</a:t>
          </a:r>
          <a:endParaRPr lang="es-ES" sz="1050" b="1" dirty="0"/>
        </a:p>
      </dgm:t>
    </dgm:pt>
    <dgm:pt modelId="{217243D4-8927-4EA1-98E9-EFAF83D51A3A}" type="parTrans" cxnId="{900474D0-BA41-4DB2-9F8B-0EDFB970D998}">
      <dgm:prSet/>
      <dgm:spPr/>
      <dgm:t>
        <a:bodyPr/>
        <a:lstStyle/>
        <a:p>
          <a:endParaRPr lang="es-ES" sz="1000" b="1"/>
        </a:p>
      </dgm:t>
    </dgm:pt>
    <dgm:pt modelId="{C56B697D-0263-4C74-B208-4A808D34C11A}" type="sibTrans" cxnId="{900474D0-BA41-4DB2-9F8B-0EDFB970D998}">
      <dgm:prSet/>
      <dgm:spPr/>
      <dgm:t>
        <a:bodyPr/>
        <a:lstStyle/>
        <a:p>
          <a:endParaRPr lang="es-ES" sz="1000" b="1"/>
        </a:p>
      </dgm:t>
    </dgm:pt>
    <dgm:pt modelId="{C56F7E05-CCD2-4A42-BAB5-C62ABF2E26EE}">
      <dgm:prSet phldrT="[Texto]" custT="1"/>
      <dgm:spPr/>
      <dgm:t>
        <a:bodyPr/>
        <a:lstStyle/>
        <a:p>
          <a:r>
            <a:rPr lang="es-ES" sz="1000" b="1" dirty="0"/>
            <a:t>PROYECTOS</a:t>
          </a:r>
        </a:p>
      </dgm:t>
    </dgm:pt>
    <dgm:pt modelId="{00FCC3E1-E443-463C-9B6D-9CF23EA68773}" type="parTrans" cxnId="{AA0861DF-AAD3-4693-9953-F46DDD9C1C66}">
      <dgm:prSet/>
      <dgm:spPr/>
      <dgm:t>
        <a:bodyPr/>
        <a:lstStyle/>
        <a:p>
          <a:endParaRPr lang="es-ES" sz="1000" b="1"/>
        </a:p>
      </dgm:t>
    </dgm:pt>
    <dgm:pt modelId="{BA44E0E0-0175-43DA-A6C3-D0DEB6B702EE}" type="sibTrans" cxnId="{AA0861DF-AAD3-4693-9953-F46DDD9C1C66}">
      <dgm:prSet/>
      <dgm:spPr/>
      <dgm:t>
        <a:bodyPr/>
        <a:lstStyle/>
        <a:p>
          <a:endParaRPr lang="es-ES" sz="1000" b="1"/>
        </a:p>
      </dgm:t>
    </dgm:pt>
    <dgm:pt modelId="{2BBFB64B-02E7-4536-A8B1-76AF4C961045}">
      <dgm:prSet phldrT="[Texto]" custT="1"/>
      <dgm:spPr/>
      <dgm:t>
        <a:bodyPr/>
        <a:lstStyle/>
        <a:p>
          <a:r>
            <a:rPr lang="es-ES" sz="1000" b="1" dirty="0"/>
            <a:t>DURABILIDAD</a:t>
          </a:r>
        </a:p>
      </dgm:t>
    </dgm:pt>
    <dgm:pt modelId="{7642E147-B4F3-4CE8-9C06-C0759C57420B}" type="parTrans" cxnId="{4D5AF9CA-7A00-42B6-9CF4-C0B9DBCE327C}">
      <dgm:prSet/>
      <dgm:spPr/>
      <dgm:t>
        <a:bodyPr/>
        <a:lstStyle/>
        <a:p>
          <a:endParaRPr lang="es-ES" sz="1000" b="1"/>
        </a:p>
      </dgm:t>
    </dgm:pt>
    <dgm:pt modelId="{57737AE0-5C8F-4529-8AD7-5B64F4035055}" type="sibTrans" cxnId="{4D5AF9CA-7A00-42B6-9CF4-C0B9DBCE327C}">
      <dgm:prSet/>
      <dgm:spPr/>
      <dgm:t>
        <a:bodyPr/>
        <a:lstStyle/>
        <a:p>
          <a:endParaRPr lang="es-ES" sz="1000" b="1"/>
        </a:p>
      </dgm:t>
    </dgm:pt>
    <dgm:pt modelId="{787EE184-BBEF-4D64-8D11-64316DAAB2DE}">
      <dgm:prSet phldrT="[Texto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chemeClr val="tx2"/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s-ES" sz="1050" b="1" dirty="0">
              <a:solidFill>
                <a:schemeClr val="bg1"/>
              </a:solidFill>
            </a:rPr>
            <a:t>APLICACIONES</a:t>
          </a:r>
        </a:p>
      </dgm:t>
    </dgm:pt>
    <dgm:pt modelId="{5CC30CC1-0D5D-4CF4-8136-5736A51DD090}" type="parTrans" cxnId="{A9B1F9EE-FEB0-4E21-80F0-F0E95B7C712D}">
      <dgm:prSet/>
      <dgm:spPr/>
      <dgm:t>
        <a:bodyPr/>
        <a:lstStyle/>
        <a:p>
          <a:endParaRPr lang="es-ES" sz="1000" b="1"/>
        </a:p>
      </dgm:t>
    </dgm:pt>
    <dgm:pt modelId="{71E2D1FA-00D9-4B0F-97C8-1800495A65A6}" type="sibTrans" cxnId="{A9B1F9EE-FEB0-4E21-80F0-F0E95B7C712D}">
      <dgm:prSet/>
      <dgm:spPr/>
      <dgm:t>
        <a:bodyPr/>
        <a:lstStyle/>
        <a:p>
          <a:endParaRPr lang="es-ES" sz="1000" b="1"/>
        </a:p>
      </dgm:t>
    </dgm:pt>
    <dgm:pt modelId="{57690997-5676-4FCC-90A9-867E2A1AC06E}" type="pres">
      <dgm:prSet presAssocID="{7E21AF34-7505-4ABA-A264-1FB84A94B201}" presName="Name0" presStyleCnt="0">
        <dgm:presLayoutVars>
          <dgm:dir/>
          <dgm:resizeHandles val="exact"/>
        </dgm:presLayoutVars>
      </dgm:prSet>
      <dgm:spPr/>
    </dgm:pt>
    <dgm:pt modelId="{C392FB07-2A28-445C-886A-C890B76972B8}" type="pres">
      <dgm:prSet presAssocID="{0FA0DE13-B52A-49E3-9CE6-9E80DCB2FA3B}" presName="parTxOnly" presStyleLbl="node1" presStyleIdx="0" presStyleCnt="6">
        <dgm:presLayoutVars>
          <dgm:bulletEnabled val="1"/>
        </dgm:presLayoutVars>
      </dgm:prSet>
      <dgm:spPr/>
    </dgm:pt>
    <dgm:pt modelId="{83DB6E1D-36A1-455D-B287-DAEEDEABFD15}" type="pres">
      <dgm:prSet presAssocID="{275D9D34-5838-4E9D-8F61-9013C04D24CE}" presName="parSpace" presStyleCnt="0"/>
      <dgm:spPr/>
    </dgm:pt>
    <dgm:pt modelId="{01886B96-603C-4B6F-A0E3-9D8347744593}" type="pres">
      <dgm:prSet presAssocID="{7135813C-3E78-405E-9EAC-CE487DC5622B}" presName="parTxOnly" presStyleLbl="node1" presStyleIdx="1" presStyleCnt="6">
        <dgm:presLayoutVars>
          <dgm:bulletEnabled val="1"/>
        </dgm:presLayoutVars>
      </dgm:prSet>
      <dgm:spPr/>
    </dgm:pt>
    <dgm:pt modelId="{A05F1225-7CEB-4C9B-B237-3C60FCC9E2BF}" type="pres">
      <dgm:prSet presAssocID="{C56B697D-0263-4C74-B208-4A808D34C11A}" presName="parSpace" presStyleCnt="0"/>
      <dgm:spPr/>
    </dgm:pt>
    <dgm:pt modelId="{42DA08AC-4477-42EC-A6AF-F567F8F18693}" type="pres">
      <dgm:prSet presAssocID="{2BBFB64B-02E7-4536-A8B1-76AF4C961045}" presName="parTxOnly" presStyleLbl="node1" presStyleIdx="2" presStyleCnt="6">
        <dgm:presLayoutVars>
          <dgm:bulletEnabled val="1"/>
        </dgm:presLayoutVars>
      </dgm:prSet>
      <dgm:spPr/>
    </dgm:pt>
    <dgm:pt modelId="{775AAD4B-9963-47D5-99C4-967417090F96}" type="pres">
      <dgm:prSet presAssocID="{57737AE0-5C8F-4529-8AD7-5B64F4035055}" presName="parSpace" presStyleCnt="0"/>
      <dgm:spPr/>
    </dgm:pt>
    <dgm:pt modelId="{C5843C16-C601-41C7-9722-60F8FD33B816}" type="pres">
      <dgm:prSet presAssocID="{787EE184-BBEF-4D64-8D11-64316DAAB2DE}" presName="parTxOnly" presStyleLbl="node1" presStyleIdx="3" presStyleCnt="6">
        <dgm:presLayoutVars>
          <dgm:bulletEnabled val="1"/>
        </dgm:presLayoutVars>
      </dgm:prSet>
      <dgm:spPr/>
    </dgm:pt>
    <dgm:pt modelId="{DBDEBC8A-BB6C-463F-94E7-67AD4D24C1D6}" type="pres">
      <dgm:prSet presAssocID="{71E2D1FA-00D9-4B0F-97C8-1800495A65A6}" presName="parSpace" presStyleCnt="0"/>
      <dgm:spPr/>
    </dgm:pt>
    <dgm:pt modelId="{FC8418F3-0EB5-481C-8FD6-89578480DF72}" type="pres">
      <dgm:prSet presAssocID="{C56F7E05-CCD2-4A42-BAB5-C62ABF2E26EE}" presName="parTxOnly" presStyleLbl="node1" presStyleIdx="4" presStyleCnt="6">
        <dgm:presLayoutVars>
          <dgm:bulletEnabled val="1"/>
        </dgm:presLayoutVars>
      </dgm:prSet>
      <dgm:spPr/>
    </dgm:pt>
    <dgm:pt modelId="{BE4DD042-5C04-4295-B1ED-408319C67192}" type="pres">
      <dgm:prSet presAssocID="{BA44E0E0-0175-43DA-A6C3-D0DEB6B702EE}" presName="parSpace" presStyleCnt="0"/>
      <dgm:spPr/>
    </dgm:pt>
    <dgm:pt modelId="{2DAEB0DF-6A70-49C1-962F-5FAA51F583DD}" type="pres">
      <dgm:prSet presAssocID="{C7FC4AE3-B933-43E4-AF44-575E65BE0B8F}" presName="parTxOnly" presStyleLbl="node1" presStyleIdx="5" presStyleCnt="6">
        <dgm:presLayoutVars>
          <dgm:bulletEnabled val="1"/>
        </dgm:presLayoutVars>
      </dgm:prSet>
      <dgm:spPr/>
    </dgm:pt>
  </dgm:ptLst>
  <dgm:cxnLst>
    <dgm:cxn modelId="{B7C2AC01-D97F-493C-92CB-B66417E8DE72}" type="presOf" srcId="{7E21AF34-7505-4ABA-A264-1FB84A94B201}" destId="{57690997-5676-4FCC-90A9-867E2A1AC06E}" srcOrd="0" destOrd="0" presId="urn:microsoft.com/office/officeart/2005/8/layout/hChevron3"/>
    <dgm:cxn modelId="{A975EA13-A2B1-430F-8A18-77BEB8A36BE1}" type="presOf" srcId="{787EE184-BBEF-4D64-8D11-64316DAAB2DE}" destId="{C5843C16-C601-41C7-9722-60F8FD33B816}" srcOrd="0" destOrd="0" presId="urn:microsoft.com/office/officeart/2005/8/layout/hChevron3"/>
    <dgm:cxn modelId="{D0199C3A-2F1F-4FF0-8FF0-F640B8768B36}" type="presOf" srcId="{0FA0DE13-B52A-49E3-9CE6-9E80DCB2FA3B}" destId="{C392FB07-2A28-445C-886A-C890B76972B8}" srcOrd="0" destOrd="0" presId="urn:microsoft.com/office/officeart/2005/8/layout/hChevron3"/>
    <dgm:cxn modelId="{CF8D4440-C788-40B0-A729-934BDCAA3924}" type="presOf" srcId="{C7FC4AE3-B933-43E4-AF44-575E65BE0B8F}" destId="{2DAEB0DF-6A70-49C1-962F-5FAA51F583DD}" srcOrd="0" destOrd="0" presId="urn:microsoft.com/office/officeart/2005/8/layout/hChevron3"/>
    <dgm:cxn modelId="{04CB4275-055A-4190-B8F6-9BCDC3BDE4BE}" type="presOf" srcId="{C56F7E05-CCD2-4A42-BAB5-C62ABF2E26EE}" destId="{FC8418F3-0EB5-481C-8FD6-89578480DF72}" srcOrd="0" destOrd="0" presId="urn:microsoft.com/office/officeart/2005/8/layout/hChevron3"/>
    <dgm:cxn modelId="{BA13837F-5346-44B9-9C43-97BE96B68D29}" type="presOf" srcId="{2BBFB64B-02E7-4536-A8B1-76AF4C961045}" destId="{42DA08AC-4477-42EC-A6AF-F567F8F18693}" srcOrd="0" destOrd="0" presId="urn:microsoft.com/office/officeart/2005/8/layout/hChevron3"/>
    <dgm:cxn modelId="{0F390882-9242-4201-AC03-8FA4B9D65596}" srcId="{7E21AF34-7505-4ABA-A264-1FB84A94B201}" destId="{0FA0DE13-B52A-49E3-9CE6-9E80DCB2FA3B}" srcOrd="0" destOrd="0" parTransId="{132D9BE8-65E0-464C-ABA8-D54D099CEB27}" sibTransId="{275D9D34-5838-4E9D-8F61-9013C04D24CE}"/>
    <dgm:cxn modelId="{CCD78D82-1B1C-407E-B662-271D1311649E}" srcId="{7E21AF34-7505-4ABA-A264-1FB84A94B201}" destId="{C7FC4AE3-B933-43E4-AF44-575E65BE0B8F}" srcOrd="5" destOrd="0" parTransId="{E0527173-9E52-49CC-ABB4-412DEBAF4D68}" sibTransId="{38B4A4D1-5B75-485E-A55C-C1EA681A3B85}"/>
    <dgm:cxn modelId="{4D5AF9CA-7A00-42B6-9CF4-C0B9DBCE327C}" srcId="{7E21AF34-7505-4ABA-A264-1FB84A94B201}" destId="{2BBFB64B-02E7-4536-A8B1-76AF4C961045}" srcOrd="2" destOrd="0" parTransId="{7642E147-B4F3-4CE8-9C06-C0759C57420B}" sibTransId="{57737AE0-5C8F-4529-8AD7-5B64F4035055}"/>
    <dgm:cxn modelId="{F3733BCE-08A2-486E-BAC4-0F54E3A78E8B}" type="presOf" srcId="{7135813C-3E78-405E-9EAC-CE487DC5622B}" destId="{01886B96-603C-4B6F-A0E3-9D8347744593}" srcOrd="0" destOrd="0" presId="urn:microsoft.com/office/officeart/2005/8/layout/hChevron3"/>
    <dgm:cxn modelId="{900474D0-BA41-4DB2-9F8B-0EDFB970D998}" srcId="{7E21AF34-7505-4ABA-A264-1FB84A94B201}" destId="{7135813C-3E78-405E-9EAC-CE487DC5622B}" srcOrd="1" destOrd="0" parTransId="{217243D4-8927-4EA1-98E9-EFAF83D51A3A}" sibTransId="{C56B697D-0263-4C74-B208-4A808D34C11A}"/>
    <dgm:cxn modelId="{AA0861DF-AAD3-4693-9953-F46DDD9C1C66}" srcId="{7E21AF34-7505-4ABA-A264-1FB84A94B201}" destId="{C56F7E05-CCD2-4A42-BAB5-C62ABF2E26EE}" srcOrd="4" destOrd="0" parTransId="{00FCC3E1-E443-463C-9B6D-9CF23EA68773}" sibTransId="{BA44E0E0-0175-43DA-A6C3-D0DEB6B702EE}"/>
    <dgm:cxn modelId="{A9B1F9EE-FEB0-4E21-80F0-F0E95B7C712D}" srcId="{7E21AF34-7505-4ABA-A264-1FB84A94B201}" destId="{787EE184-BBEF-4D64-8D11-64316DAAB2DE}" srcOrd="3" destOrd="0" parTransId="{5CC30CC1-0D5D-4CF4-8136-5736A51DD090}" sibTransId="{71E2D1FA-00D9-4B0F-97C8-1800495A65A6}"/>
    <dgm:cxn modelId="{BD25A3BB-5FE1-4B96-B35C-75B37C7A44AC}" type="presParOf" srcId="{57690997-5676-4FCC-90A9-867E2A1AC06E}" destId="{C392FB07-2A28-445C-886A-C890B76972B8}" srcOrd="0" destOrd="0" presId="urn:microsoft.com/office/officeart/2005/8/layout/hChevron3"/>
    <dgm:cxn modelId="{8BF2F261-5036-4D94-8E85-5830602A1803}" type="presParOf" srcId="{57690997-5676-4FCC-90A9-867E2A1AC06E}" destId="{83DB6E1D-36A1-455D-B287-DAEEDEABFD15}" srcOrd="1" destOrd="0" presId="urn:microsoft.com/office/officeart/2005/8/layout/hChevron3"/>
    <dgm:cxn modelId="{F2E93E11-C872-4895-931A-A09EB3C54EE3}" type="presParOf" srcId="{57690997-5676-4FCC-90A9-867E2A1AC06E}" destId="{01886B96-603C-4B6F-A0E3-9D8347744593}" srcOrd="2" destOrd="0" presId="urn:microsoft.com/office/officeart/2005/8/layout/hChevron3"/>
    <dgm:cxn modelId="{F54FAA8D-51DA-4236-880F-259D5FA61BFD}" type="presParOf" srcId="{57690997-5676-4FCC-90A9-867E2A1AC06E}" destId="{A05F1225-7CEB-4C9B-B237-3C60FCC9E2BF}" srcOrd="3" destOrd="0" presId="urn:microsoft.com/office/officeart/2005/8/layout/hChevron3"/>
    <dgm:cxn modelId="{43C72C1D-B2FF-41C0-8E6D-175084ADC875}" type="presParOf" srcId="{57690997-5676-4FCC-90A9-867E2A1AC06E}" destId="{42DA08AC-4477-42EC-A6AF-F567F8F18693}" srcOrd="4" destOrd="0" presId="urn:microsoft.com/office/officeart/2005/8/layout/hChevron3"/>
    <dgm:cxn modelId="{7683C2F3-9865-4D37-9064-2F8C92270DA4}" type="presParOf" srcId="{57690997-5676-4FCC-90A9-867E2A1AC06E}" destId="{775AAD4B-9963-47D5-99C4-967417090F96}" srcOrd="5" destOrd="0" presId="urn:microsoft.com/office/officeart/2005/8/layout/hChevron3"/>
    <dgm:cxn modelId="{C35A9425-BEF9-4E9C-AFA4-7CE9899D5AAF}" type="presParOf" srcId="{57690997-5676-4FCC-90A9-867E2A1AC06E}" destId="{C5843C16-C601-41C7-9722-60F8FD33B816}" srcOrd="6" destOrd="0" presId="urn:microsoft.com/office/officeart/2005/8/layout/hChevron3"/>
    <dgm:cxn modelId="{CB2F8CA2-596D-434F-AB6B-42E84E9CD7F0}" type="presParOf" srcId="{57690997-5676-4FCC-90A9-867E2A1AC06E}" destId="{DBDEBC8A-BB6C-463F-94E7-67AD4D24C1D6}" srcOrd="7" destOrd="0" presId="urn:microsoft.com/office/officeart/2005/8/layout/hChevron3"/>
    <dgm:cxn modelId="{6F1759D5-8D14-4B3D-B857-43FEC1D785C7}" type="presParOf" srcId="{57690997-5676-4FCC-90A9-867E2A1AC06E}" destId="{FC8418F3-0EB5-481C-8FD6-89578480DF72}" srcOrd="8" destOrd="0" presId="urn:microsoft.com/office/officeart/2005/8/layout/hChevron3"/>
    <dgm:cxn modelId="{B8407EEE-8F50-46C6-9F9C-B3C26C027266}" type="presParOf" srcId="{57690997-5676-4FCC-90A9-867E2A1AC06E}" destId="{BE4DD042-5C04-4295-B1ED-408319C67192}" srcOrd="9" destOrd="0" presId="urn:microsoft.com/office/officeart/2005/8/layout/hChevron3"/>
    <dgm:cxn modelId="{FDB45C55-C8E1-4036-AEED-96A594822A6E}" type="presParOf" srcId="{57690997-5676-4FCC-90A9-867E2A1AC06E}" destId="{2DAEB0DF-6A70-49C1-962F-5FAA51F583DD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E21AF34-7505-4ABA-A264-1FB84A94B201}" type="doc">
      <dgm:prSet loTypeId="urn:microsoft.com/office/officeart/2005/8/layout/hChevron3" loCatId="process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0FA0DE13-B52A-49E3-9CE6-9E80DCB2FA3B}">
      <dgm:prSet phldrT="[Texto]" custT="1"/>
      <dgm:spPr/>
      <dgm:t>
        <a:bodyPr/>
        <a:lstStyle/>
        <a:p>
          <a:r>
            <a:rPr lang="es-ES" sz="1000" b="1" dirty="0"/>
            <a:t>EMPRESA</a:t>
          </a:r>
        </a:p>
      </dgm:t>
    </dgm:pt>
    <dgm:pt modelId="{132D9BE8-65E0-464C-ABA8-D54D099CEB27}" type="parTrans" cxnId="{0F390882-9242-4201-AC03-8FA4B9D65596}">
      <dgm:prSet/>
      <dgm:spPr/>
      <dgm:t>
        <a:bodyPr/>
        <a:lstStyle/>
        <a:p>
          <a:endParaRPr lang="es-ES" sz="1000" b="1"/>
        </a:p>
      </dgm:t>
    </dgm:pt>
    <dgm:pt modelId="{275D9D34-5838-4E9D-8F61-9013C04D24CE}" type="sibTrans" cxnId="{0F390882-9242-4201-AC03-8FA4B9D65596}">
      <dgm:prSet/>
      <dgm:spPr/>
      <dgm:t>
        <a:bodyPr/>
        <a:lstStyle/>
        <a:p>
          <a:endParaRPr lang="es-ES" sz="1000" b="1"/>
        </a:p>
      </dgm:t>
    </dgm:pt>
    <dgm:pt modelId="{C7FC4AE3-B933-43E4-AF44-575E65BE0B8F}">
      <dgm:prSet phldrT="[Texto]" custT="1"/>
      <dgm:spPr/>
      <dgm:t>
        <a:bodyPr/>
        <a:lstStyle/>
        <a:p>
          <a:r>
            <a:rPr lang="es-ES" sz="1000" b="1" dirty="0"/>
            <a:t>CERTIFICADOS</a:t>
          </a:r>
        </a:p>
      </dgm:t>
    </dgm:pt>
    <dgm:pt modelId="{E0527173-9E52-49CC-ABB4-412DEBAF4D68}" type="parTrans" cxnId="{CCD78D82-1B1C-407E-B662-271D1311649E}">
      <dgm:prSet/>
      <dgm:spPr/>
      <dgm:t>
        <a:bodyPr/>
        <a:lstStyle/>
        <a:p>
          <a:endParaRPr lang="es-ES" sz="1000" b="1"/>
        </a:p>
      </dgm:t>
    </dgm:pt>
    <dgm:pt modelId="{38B4A4D1-5B75-485E-A55C-C1EA681A3B85}" type="sibTrans" cxnId="{CCD78D82-1B1C-407E-B662-271D1311649E}">
      <dgm:prSet/>
      <dgm:spPr/>
      <dgm:t>
        <a:bodyPr/>
        <a:lstStyle/>
        <a:p>
          <a:endParaRPr lang="es-ES" sz="1000" b="1"/>
        </a:p>
      </dgm:t>
    </dgm:pt>
    <dgm:pt modelId="{7135813C-3E78-405E-9EAC-CE487DC5622B}">
      <dgm:prSet phldrT="[Texto]" custT="1"/>
      <dgm:spPr/>
      <dgm:t>
        <a:bodyPr/>
        <a:lstStyle/>
        <a:p>
          <a:r>
            <a:rPr lang="es-ES" sz="1000" b="1" dirty="0"/>
            <a:t>NANOCRISALIZACIÓN</a:t>
          </a:r>
          <a:endParaRPr lang="es-ES" sz="1050" b="1" dirty="0"/>
        </a:p>
      </dgm:t>
    </dgm:pt>
    <dgm:pt modelId="{217243D4-8927-4EA1-98E9-EFAF83D51A3A}" type="parTrans" cxnId="{900474D0-BA41-4DB2-9F8B-0EDFB970D998}">
      <dgm:prSet/>
      <dgm:spPr/>
      <dgm:t>
        <a:bodyPr/>
        <a:lstStyle/>
        <a:p>
          <a:endParaRPr lang="es-ES" sz="1000" b="1"/>
        </a:p>
      </dgm:t>
    </dgm:pt>
    <dgm:pt modelId="{C56B697D-0263-4C74-B208-4A808D34C11A}" type="sibTrans" cxnId="{900474D0-BA41-4DB2-9F8B-0EDFB970D998}">
      <dgm:prSet/>
      <dgm:spPr/>
      <dgm:t>
        <a:bodyPr/>
        <a:lstStyle/>
        <a:p>
          <a:endParaRPr lang="es-ES" sz="1000" b="1"/>
        </a:p>
      </dgm:t>
    </dgm:pt>
    <dgm:pt modelId="{C56F7E05-CCD2-4A42-BAB5-C62ABF2E26EE}">
      <dgm:prSet phldrT="[Texto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chemeClr val="tx2"/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s-ES" sz="1050" b="1" dirty="0">
              <a:solidFill>
                <a:schemeClr val="bg1"/>
              </a:solidFill>
            </a:rPr>
            <a:t>PROYECTOS</a:t>
          </a:r>
        </a:p>
      </dgm:t>
    </dgm:pt>
    <dgm:pt modelId="{00FCC3E1-E443-463C-9B6D-9CF23EA68773}" type="parTrans" cxnId="{AA0861DF-AAD3-4693-9953-F46DDD9C1C66}">
      <dgm:prSet/>
      <dgm:spPr/>
      <dgm:t>
        <a:bodyPr/>
        <a:lstStyle/>
        <a:p>
          <a:endParaRPr lang="es-ES" sz="1000" b="1"/>
        </a:p>
      </dgm:t>
    </dgm:pt>
    <dgm:pt modelId="{BA44E0E0-0175-43DA-A6C3-D0DEB6B702EE}" type="sibTrans" cxnId="{AA0861DF-AAD3-4693-9953-F46DDD9C1C66}">
      <dgm:prSet/>
      <dgm:spPr/>
      <dgm:t>
        <a:bodyPr/>
        <a:lstStyle/>
        <a:p>
          <a:endParaRPr lang="es-ES" sz="1000" b="1"/>
        </a:p>
      </dgm:t>
    </dgm:pt>
    <dgm:pt modelId="{57690997-5676-4FCC-90A9-867E2A1AC06E}" type="pres">
      <dgm:prSet presAssocID="{7E21AF34-7505-4ABA-A264-1FB84A94B201}" presName="Name0" presStyleCnt="0">
        <dgm:presLayoutVars>
          <dgm:dir/>
          <dgm:resizeHandles val="exact"/>
        </dgm:presLayoutVars>
      </dgm:prSet>
      <dgm:spPr/>
    </dgm:pt>
    <dgm:pt modelId="{C392FB07-2A28-445C-886A-C890B76972B8}" type="pres">
      <dgm:prSet presAssocID="{0FA0DE13-B52A-49E3-9CE6-9E80DCB2FA3B}" presName="parTxOnly" presStyleLbl="node1" presStyleIdx="0" presStyleCnt="4">
        <dgm:presLayoutVars>
          <dgm:bulletEnabled val="1"/>
        </dgm:presLayoutVars>
      </dgm:prSet>
      <dgm:spPr/>
    </dgm:pt>
    <dgm:pt modelId="{83DB6E1D-36A1-455D-B287-DAEEDEABFD15}" type="pres">
      <dgm:prSet presAssocID="{275D9D34-5838-4E9D-8F61-9013C04D24CE}" presName="parSpace" presStyleCnt="0"/>
      <dgm:spPr/>
    </dgm:pt>
    <dgm:pt modelId="{01886B96-603C-4B6F-A0E3-9D8347744593}" type="pres">
      <dgm:prSet presAssocID="{7135813C-3E78-405E-9EAC-CE487DC5622B}" presName="parTxOnly" presStyleLbl="node1" presStyleIdx="1" presStyleCnt="4">
        <dgm:presLayoutVars>
          <dgm:bulletEnabled val="1"/>
        </dgm:presLayoutVars>
      </dgm:prSet>
      <dgm:spPr/>
    </dgm:pt>
    <dgm:pt modelId="{A05F1225-7CEB-4C9B-B237-3C60FCC9E2BF}" type="pres">
      <dgm:prSet presAssocID="{C56B697D-0263-4C74-B208-4A808D34C11A}" presName="parSpace" presStyleCnt="0"/>
      <dgm:spPr/>
    </dgm:pt>
    <dgm:pt modelId="{FC8418F3-0EB5-481C-8FD6-89578480DF72}" type="pres">
      <dgm:prSet presAssocID="{C56F7E05-CCD2-4A42-BAB5-C62ABF2E26EE}" presName="parTxOnly" presStyleLbl="node1" presStyleIdx="2" presStyleCnt="4">
        <dgm:presLayoutVars>
          <dgm:bulletEnabled val="1"/>
        </dgm:presLayoutVars>
      </dgm:prSet>
      <dgm:spPr/>
    </dgm:pt>
    <dgm:pt modelId="{BE4DD042-5C04-4295-B1ED-408319C67192}" type="pres">
      <dgm:prSet presAssocID="{BA44E0E0-0175-43DA-A6C3-D0DEB6B702EE}" presName="parSpace" presStyleCnt="0"/>
      <dgm:spPr/>
    </dgm:pt>
    <dgm:pt modelId="{2DAEB0DF-6A70-49C1-962F-5FAA51F583DD}" type="pres">
      <dgm:prSet presAssocID="{C7FC4AE3-B933-43E4-AF44-575E65BE0B8F}" presName="parTxOnly" presStyleLbl="node1" presStyleIdx="3" presStyleCnt="4">
        <dgm:presLayoutVars>
          <dgm:bulletEnabled val="1"/>
        </dgm:presLayoutVars>
      </dgm:prSet>
      <dgm:spPr/>
    </dgm:pt>
  </dgm:ptLst>
  <dgm:cxnLst>
    <dgm:cxn modelId="{29AC9C0F-FEB1-4621-8E11-DDAC207A7448}" type="presOf" srcId="{7135813C-3E78-405E-9EAC-CE487DC5622B}" destId="{01886B96-603C-4B6F-A0E3-9D8347744593}" srcOrd="0" destOrd="0" presId="urn:microsoft.com/office/officeart/2005/8/layout/hChevron3"/>
    <dgm:cxn modelId="{DB283B52-D4B4-458C-8FF8-87D5340AC55D}" type="presOf" srcId="{C56F7E05-CCD2-4A42-BAB5-C62ABF2E26EE}" destId="{FC8418F3-0EB5-481C-8FD6-89578480DF72}" srcOrd="0" destOrd="0" presId="urn:microsoft.com/office/officeart/2005/8/layout/hChevron3"/>
    <dgm:cxn modelId="{0F390882-9242-4201-AC03-8FA4B9D65596}" srcId="{7E21AF34-7505-4ABA-A264-1FB84A94B201}" destId="{0FA0DE13-B52A-49E3-9CE6-9E80DCB2FA3B}" srcOrd="0" destOrd="0" parTransId="{132D9BE8-65E0-464C-ABA8-D54D099CEB27}" sibTransId="{275D9D34-5838-4E9D-8F61-9013C04D24CE}"/>
    <dgm:cxn modelId="{CCD78D82-1B1C-407E-B662-271D1311649E}" srcId="{7E21AF34-7505-4ABA-A264-1FB84A94B201}" destId="{C7FC4AE3-B933-43E4-AF44-575E65BE0B8F}" srcOrd="3" destOrd="0" parTransId="{E0527173-9E52-49CC-ABB4-412DEBAF4D68}" sibTransId="{38B4A4D1-5B75-485E-A55C-C1EA681A3B85}"/>
    <dgm:cxn modelId="{645A358F-FF4B-4BA9-8E1D-D332BD6AEE66}" type="presOf" srcId="{C7FC4AE3-B933-43E4-AF44-575E65BE0B8F}" destId="{2DAEB0DF-6A70-49C1-962F-5FAA51F583DD}" srcOrd="0" destOrd="0" presId="urn:microsoft.com/office/officeart/2005/8/layout/hChevron3"/>
    <dgm:cxn modelId="{93013291-00E7-4D6C-8D04-23D0B4D49E00}" type="presOf" srcId="{0FA0DE13-B52A-49E3-9CE6-9E80DCB2FA3B}" destId="{C392FB07-2A28-445C-886A-C890B76972B8}" srcOrd="0" destOrd="0" presId="urn:microsoft.com/office/officeart/2005/8/layout/hChevron3"/>
    <dgm:cxn modelId="{515B2CCC-2707-4CDD-B796-30969E43AEDD}" type="presOf" srcId="{7E21AF34-7505-4ABA-A264-1FB84A94B201}" destId="{57690997-5676-4FCC-90A9-867E2A1AC06E}" srcOrd="0" destOrd="0" presId="urn:microsoft.com/office/officeart/2005/8/layout/hChevron3"/>
    <dgm:cxn modelId="{900474D0-BA41-4DB2-9F8B-0EDFB970D998}" srcId="{7E21AF34-7505-4ABA-A264-1FB84A94B201}" destId="{7135813C-3E78-405E-9EAC-CE487DC5622B}" srcOrd="1" destOrd="0" parTransId="{217243D4-8927-4EA1-98E9-EFAF83D51A3A}" sibTransId="{C56B697D-0263-4C74-B208-4A808D34C11A}"/>
    <dgm:cxn modelId="{AA0861DF-AAD3-4693-9953-F46DDD9C1C66}" srcId="{7E21AF34-7505-4ABA-A264-1FB84A94B201}" destId="{C56F7E05-CCD2-4A42-BAB5-C62ABF2E26EE}" srcOrd="2" destOrd="0" parTransId="{00FCC3E1-E443-463C-9B6D-9CF23EA68773}" sibTransId="{BA44E0E0-0175-43DA-A6C3-D0DEB6B702EE}"/>
    <dgm:cxn modelId="{96D2AAEB-1498-4C57-B0AA-B6EB8AFFE262}" type="presParOf" srcId="{57690997-5676-4FCC-90A9-867E2A1AC06E}" destId="{C392FB07-2A28-445C-886A-C890B76972B8}" srcOrd="0" destOrd="0" presId="urn:microsoft.com/office/officeart/2005/8/layout/hChevron3"/>
    <dgm:cxn modelId="{D7998442-A7A6-4874-A0D0-9C6A5A94645B}" type="presParOf" srcId="{57690997-5676-4FCC-90A9-867E2A1AC06E}" destId="{83DB6E1D-36A1-455D-B287-DAEEDEABFD15}" srcOrd="1" destOrd="0" presId="urn:microsoft.com/office/officeart/2005/8/layout/hChevron3"/>
    <dgm:cxn modelId="{C9D3A4C1-ED4E-4C64-BC25-E3D6B9B5F772}" type="presParOf" srcId="{57690997-5676-4FCC-90A9-867E2A1AC06E}" destId="{01886B96-603C-4B6F-A0E3-9D8347744593}" srcOrd="2" destOrd="0" presId="urn:microsoft.com/office/officeart/2005/8/layout/hChevron3"/>
    <dgm:cxn modelId="{398BD500-728F-43E6-BADC-5F0169DFE4F2}" type="presParOf" srcId="{57690997-5676-4FCC-90A9-867E2A1AC06E}" destId="{A05F1225-7CEB-4C9B-B237-3C60FCC9E2BF}" srcOrd="3" destOrd="0" presId="urn:microsoft.com/office/officeart/2005/8/layout/hChevron3"/>
    <dgm:cxn modelId="{9531B459-AB1A-488A-93F8-BB37CD03D139}" type="presParOf" srcId="{57690997-5676-4FCC-90A9-867E2A1AC06E}" destId="{FC8418F3-0EB5-481C-8FD6-89578480DF72}" srcOrd="4" destOrd="0" presId="urn:microsoft.com/office/officeart/2005/8/layout/hChevron3"/>
    <dgm:cxn modelId="{AFE37DF8-D3E2-422C-A567-0D42F4A5105B}" type="presParOf" srcId="{57690997-5676-4FCC-90A9-867E2A1AC06E}" destId="{BE4DD042-5C04-4295-B1ED-408319C67192}" srcOrd="5" destOrd="0" presId="urn:microsoft.com/office/officeart/2005/8/layout/hChevron3"/>
    <dgm:cxn modelId="{6A327CAE-21E2-4C6B-AC7D-F33D3B8AABFE}" type="presParOf" srcId="{57690997-5676-4FCC-90A9-867E2A1AC06E}" destId="{2DAEB0DF-6A70-49C1-962F-5FAA51F583DD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E21AF34-7505-4ABA-A264-1FB84A94B201}" type="doc">
      <dgm:prSet loTypeId="urn:microsoft.com/office/officeart/2005/8/layout/hChevron3" loCatId="process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0FA0DE13-B52A-49E3-9CE6-9E80DCB2FA3B}">
      <dgm:prSet phldrT="[Texto]" custT="1"/>
      <dgm:spPr/>
      <dgm:t>
        <a:bodyPr/>
        <a:lstStyle/>
        <a:p>
          <a:r>
            <a:rPr lang="es-ES" sz="1000" b="1" dirty="0"/>
            <a:t>EMPRESA</a:t>
          </a:r>
        </a:p>
      </dgm:t>
    </dgm:pt>
    <dgm:pt modelId="{132D9BE8-65E0-464C-ABA8-D54D099CEB27}" type="parTrans" cxnId="{0F390882-9242-4201-AC03-8FA4B9D65596}">
      <dgm:prSet/>
      <dgm:spPr/>
      <dgm:t>
        <a:bodyPr/>
        <a:lstStyle/>
        <a:p>
          <a:endParaRPr lang="es-ES" sz="1000" b="1"/>
        </a:p>
      </dgm:t>
    </dgm:pt>
    <dgm:pt modelId="{275D9D34-5838-4E9D-8F61-9013C04D24CE}" type="sibTrans" cxnId="{0F390882-9242-4201-AC03-8FA4B9D65596}">
      <dgm:prSet/>
      <dgm:spPr/>
      <dgm:t>
        <a:bodyPr/>
        <a:lstStyle/>
        <a:p>
          <a:endParaRPr lang="es-ES" sz="1000" b="1"/>
        </a:p>
      </dgm:t>
    </dgm:pt>
    <dgm:pt modelId="{C7FC4AE3-B933-43E4-AF44-575E65BE0B8F}">
      <dgm:prSet phldrT="[Texto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chemeClr val="tx2"/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s-ES" sz="1050" b="1" dirty="0">
              <a:solidFill>
                <a:schemeClr val="bg1"/>
              </a:solidFill>
            </a:rPr>
            <a:t>CERTIFICADOS</a:t>
          </a:r>
        </a:p>
      </dgm:t>
    </dgm:pt>
    <dgm:pt modelId="{E0527173-9E52-49CC-ABB4-412DEBAF4D68}" type="parTrans" cxnId="{CCD78D82-1B1C-407E-B662-271D1311649E}">
      <dgm:prSet/>
      <dgm:spPr/>
      <dgm:t>
        <a:bodyPr/>
        <a:lstStyle/>
        <a:p>
          <a:endParaRPr lang="es-ES" sz="1000" b="1"/>
        </a:p>
      </dgm:t>
    </dgm:pt>
    <dgm:pt modelId="{38B4A4D1-5B75-485E-A55C-C1EA681A3B85}" type="sibTrans" cxnId="{CCD78D82-1B1C-407E-B662-271D1311649E}">
      <dgm:prSet/>
      <dgm:spPr/>
      <dgm:t>
        <a:bodyPr/>
        <a:lstStyle/>
        <a:p>
          <a:endParaRPr lang="es-ES" sz="1000" b="1"/>
        </a:p>
      </dgm:t>
    </dgm:pt>
    <dgm:pt modelId="{7135813C-3E78-405E-9EAC-CE487DC5622B}">
      <dgm:prSet phldrT="[Texto]" custT="1"/>
      <dgm:spPr/>
      <dgm:t>
        <a:bodyPr/>
        <a:lstStyle/>
        <a:p>
          <a:r>
            <a:rPr lang="es-ES" sz="1000" b="1" dirty="0"/>
            <a:t>NANOCRISTALIZACIÓN</a:t>
          </a:r>
        </a:p>
      </dgm:t>
    </dgm:pt>
    <dgm:pt modelId="{217243D4-8927-4EA1-98E9-EFAF83D51A3A}" type="parTrans" cxnId="{900474D0-BA41-4DB2-9F8B-0EDFB970D998}">
      <dgm:prSet/>
      <dgm:spPr/>
      <dgm:t>
        <a:bodyPr/>
        <a:lstStyle/>
        <a:p>
          <a:endParaRPr lang="es-ES" sz="1000" b="1"/>
        </a:p>
      </dgm:t>
    </dgm:pt>
    <dgm:pt modelId="{C56B697D-0263-4C74-B208-4A808D34C11A}" type="sibTrans" cxnId="{900474D0-BA41-4DB2-9F8B-0EDFB970D998}">
      <dgm:prSet/>
      <dgm:spPr/>
      <dgm:t>
        <a:bodyPr/>
        <a:lstStyle/>
        <a:p>
          <a:endParaRPr lang="es-ES" sz="1000" b="1"/>
        </a:p>
      </dgm:t>
    </dgm:pt>
    <dgm:pt modelId="{C56F7E05-CCD2-4A42-BAB5-C62ABF2E26EE}">
      <dgm:prSet phldrT="[Texto]" custT="1"/>
      <dgm:spPr/>
      <dgm:t>
        <a:bodyPr/>
        <a:lstStyle/>
        <a:p>
          <a:r>
            <a:rPr lang="es-ES" sz="1000" b="1" dirty="0"/>
            <a:t>PROYECTOS</a:t>
          </a:r>
        </a:p>
      </dgm:t>
    </dgm:pt>
    <dgm:pt modelId="{00FCC3E1-E443-463C-9B6D-9CF23EA68773}" type="parTrans" cxnId="{AA0861DF-AAD3-4693-9953-F46DDD9C1C66}">
      <dgm:prSet/>
      <dgm:spPr/>
      <dgm:t>
        <a:bodyPr/>
        <a:lstStyle/>
        <a:p>
          <a:endParaRPr lang="es-ES" sz="1000" b="1"/>
        </a:p>
      </dgm:t>
    </dgm:pt>
    <dgm:pt modelId="{BA44E0E0-0175-43DA-A6C3-D0DEB6B702EE}" type="sibTrans" cxnId="{AA0861DF-AAD3-4693-9953-F46DDD9C1C66}">
      <dgm:prSet/>
      <dgm:spPr/>
      <dgm:t>
        <a:bodyPr/>
        <a:lstStyle/>
        <a:p>
          <a:endParaRPr lang="es-ES" sz="1000" b="1"/>
        </a:p>
      </dgm:t>
    </dgm:pt>
    <dgm:pt modelId="{2BBFB64B-02E7-4536-A8B1-76AF4C961045}">
      <dgm:prSet phldrT="[Texto]" custT="1"/>
      <dgm:spPr/>
      <dgm:t>
        <a:bodyPr/>
        <a:lstStyle/>
        <a:p>
          <a:r>
            <a:rPr lang="es-ES" sz="1000" b="1" dirty="0"/>
            <a:t>DURABILIDAD</a:t>
          </a:r>
        </a:p>
      </dgm:t>
    </dgm:pt>
    <dgm:pt modelId="{7642E147-B4F3-4CE8-9C06-C0759C57420B}" type="parTrans" cxnId="{4D5AF9CA-7A00-42B6-9CF4-C0B9DBCE327C}">
      <dgm:prSet/>
      <dgm:spPr/>
      <dgm:t>
        <a:bodyPr/>
        <a:lstStyle/>
        <a:p>
          <a:endParaRPr lang="es-ES" sz="1000" b="1"/>
        </a:p>
      </dgm:t>
    </dgm:pt>
    <dgm:pt modelId="{57737AE0-5C8F-4529-8AD7-5B64F4035055}" type="sibTrans" cxnId="{4D5AF9CA-7A00-42B6-9CF4-C0B9DBCE327C}">
      <dgm:prSet/>
      <dgm:spPr/>
      <dgm:t>
        <a:bodyPr/>
        <a:lstStyle/>
        <a:p>
          <a:endParaRPr lang="es-ES" sz="1000" b="1"/>
        </a:p>
      </dgm:t>
    </dgm:pt>
    <dgm:pt modelId="{787EE184-BBEF-4D64-8D11-64316DAAB2DE}">
      <dgm:prSet phldrT="[Texto]" custT="1"/>
      <dgm:spPr/>
      <dgm:t>
        <a:bodyPr/>
        <a:lstStyle/>
        <a:p>
          <a:r>
            <a:rPr lang="es-ES" sz="1000" b="1" dirty="0"/>
            <a:t>APLICACIONES</a:t>
          </a:r>
        </a:p>
      </dgm:t>
    </dgm:pt>
    <dgm:pt modelId="{5CC30CC1-0D5D-4CF4-8136-5736A51DD090}" type="parTrans" cxnId="{A9B1F9EE-FEB0-4E21-80F0-F0E95B7C712D}">
      <dgm:prSet/>
      <dgm:spPr/>
      <dgm:t>
        <a:bodyPr/>
        <a:lstStyle/>
        <a:p>
          <a:endParaRPr lang="es-ES" sz="1000" b="1"/>
        </a:p>
      </dgm:t>
    </dgm:pt>
    <dgm:pt modelId="{71E2D1FA-00D9-4B0F-97C8-1800495A65A6}" type="sibTrans" cxnId="{A9B1F9EE-FEB0-4E21-80F0-F0E95B7C712D}">
      <dgm:prSet/>
      <dgm:spPr/>
      <dgm:t>
        <a:bodyPr/>
        <a:lstStyle/>
        <a:p>
          <a:endParaRPr lang="es-ES" sz="1000" b="1"/>
        </a:p>
      </dgm:t>
    </dgm:pt>
    <dgm:pt modelId="{57690997-5676-4FCC-90A9-867E2A1AC06E}" type="pres">
      <dgm:prSet presAssocID="{7E21AF34-7505-4ABA-A264-1FB84A94B201}" presName="Name0" presStyleCnt="0">
        <dgm:presLayoutVars>
          <dgm:dir/>
          <dgm:resizeHandles val="exact"/>
        </dgm:presLayoutVars>
      </dgm:prSet>
      <dgm:spPr/>
    </dgm:pt>
    <dgm:pt modelId="{C392FB07-2A28-445C-886A-C890B76972B8}" type="pres">
      <dgm:prSet presAssocID="{0FA0DE13-B52A-49E3-9CE6-9E80DCB2FA3B}" presName="parTxOnly" presStyleLbl="node1" presStyleIdx="0" presStyleCnt="6">
        <dgm:presLayoutVars>
          <dgm:bulletEnabled val="1"/>
        </dgm:presLayoutVars>
      </dgm:prSet>
      <dgm:spPr/>
    </dgm:pt>
    <dgm:pt modelId="{83DB6E1D-36A1-455D-B287-DAEEDEABFD15}" type="pres">
      <dgm:prSet presAssocID="{275D9D34-5838-4E9D-8F61-9013C04D24CE}" presName="parSpace" presStyleCnt="0"/>
      <dgm:spPr/>
    </dgm:pt>
    <dgm:pt modelId="{01886B96-603C-4B6F-A0E3-9D8347744593}" type="pres">
      <dgm:prSet presAssocID="{7135813C-3E78-405E-9EAC-CE487DC5622B}" presName="parTxOnly" presStyleLbl="node1" presStyleIdx="1" presStyleCnt="6">
        <dgm:presLayoutVars>
          <dgm:bulletEnabled val="1"/>
        </dgm:presLayoutVars>
      </dgm:prSet>
      <dgm:spPr/>
    </dgm:pt>
    <dgm:pt modelId="{A05F1225-7CEB-4C9B-B237-3C60FCC9E2BF}" type="pres">
      <dgm:prSet presAssocID="{C56B697D-0263-4C74-B208-4A808D34C11A}" presName="parSpace" presStyleCnt="0"/>
      <dgm:spPr/>
    </dgm:pt>
    <dgm:pt modelId="{42DA08AC-4477-42EC-A6AF-F567F8F18693}" type="pres">
      <dgm:prSet presAssocID="{2BBFB64B-02E7-4536-A8B1-76AF4C961045}" presName="parTxOnly" presStyleLbl="node1" presStyleIdx="2" presStyleCnt="6">
        <dgm:presLayoutVars>
          <dgm:bulletEnabled val="1"/>
        </dgm:presLayoutVars>
      </dgm:prSet>
      <dgm:spPr/>
    </dgm:pt>
    <dgm:pt modelId="{775AAD4B-9963-47D5-99C4-967417090F96}" type="pres">
      <dgm:prSet presAssocID="{57737AE0-5C8F-4529-8AD7-5B64F4035055}" presName="parSpace" presStyleCnt="0"/>
      <dgm:spPr/>
    </dgm:pt>
    <dgm:pt modelId="{C5843C16-C601-41C7-9722-60F8FD33B816}" type="pres">
      <dgm:prSet presAssocID="{787EE184-BBEF-4D64-8D11-64316DAAB2DE}" presName="parTxOnly" presStyleLbl="node1" presStyleIdx="3" presStyleCnt="6">
        <dgm:presLayoutVars>
          <dgm:bulletEnabled val="1"/>
        </dgm:presLayoutVars>
      </dgm:prSet>
      <dgm:spPr/>
    </dgm:pt>
    <dgm:pt modelId="{DBDEBC8A-BB6C-463F-94E7-67AD4D24C1D6}" type="pres">
      <dgm:prSet presAssocID="{71E2D1FA-00D9-4B0F-97C8-1800495A65A6}" presName="parSpace" presStyleCnt="0"/>
      <dgm:spPr/>
    </dgm:pt>
    <dgm:pt modelId="{FC8418F3-0EB5-481C-8FD6-89578480DF72}" type="pres">
      <dgm:prSet presAssocID="{C56F7E05-CCD2-4A42-BAB5-C62ABF2E26EE}" presName="parTxOnly" presStyleLbl="node1" presStyleIdx="4" presStyleCnt="6">
        <dgm:presLayoutVars>
          <dgm:bulletEnabled val="1"/>
        </dgm:presLayoutVars>
      </dgm:prSet>
      <dgm:spPr/>
    </dgm:pt>
    <dgm:pt modelId="{BE4DD042-5C04-4295-B1ED-408319C67192}" type="pres">
      <dgm:prSet presAssocID="{BA44E0E0-0175-43DA-A6C3-D0DEB6B702EE}" presName="parSpace" presStyleCnt="0"/>
      <dgm:spPr/>
    </dgm:pt>
    <dgm:pt modelId="{2DAEB0DF-6A70-49C1-962F-5FAA51F583DD}" type="pres">
      <dgm:prSet presAssocID="{C7FC4AE3-B933-43E4-AF44-575E65BE0B8F}" presName="parTxOnly" presStyleLbl="node1" presStyleIdx="5" presStyleCnt="6">
        <dgm:presLayoutVars>
          <dgm:bulletEnabled val="1"/>
        </dgm:presLayoutVars>
      </dgm:prSet>
      <dgm:spPr/>
    </dgm:pt>
  </dgm:ptLst>
  <dgm:cxnLst>
    <dgm:cxn modelId="{7B16E501-4575-4D00-9021-6291A6F715FD}" type="presOf" srcId="{7E21AF34-7505-4ABA-A264-1FB84A94B201}" destId="{57690997-5676-4FCC-90A9-867E2A1AC06E}" srcOrd="0" destOrd="0" presId="urn:microsoft.com/office/officeart/2005/8/layout/hChevron3"/>
    <dgm:cxn modelId="{5A4DCF49-90F8-467E-8A45-B395D6E6440F}" type="presOf" srcId="{C7FC4AE3-B933-43E4-AF44-575E65BE0B8F}" destId="{2DAEB0DF-6A70-49C1-962F-5FAA51F583DD}" srcOrd="0" destOrd="0" presId="urn:microsoft.com/office/officeart/2005/8/layout/hChevron3"/>
    <dgm:cxn modelId="{FC137F4F-B6F9-4CC8-8329-F403B6C3201F}" type="presOf" srcId="{C56F7E05-CCD2-4A42-BAB5-C62ABF2E26EE}" destId="{FC8418F3-0EB5-481C-8FD6-89578480DF72}" srcOrd="0" destOrd="0" presId="urn:microsoft.com/office/officeart/2005/8/layout/hChevron3"/>
    <dgm:cxn modelId="{B5D5A965-7AFE-4540-9119-8520CAF9A46B}" type="presOf" srcId="{7135813C-3E78-405E-9EAC-CE487DC5622B}" destId="{01886B96-603C-4B6F-A0E3-9D8347744593}" srcOrd="0" destOrd="0" presId="urn:microsoft.com/office/officeart/2005/8/layout/hChevron3"/>
    <dgm:cxn modelId="{0F390882-9242-4201-AC03-8FA4B9D65596}" srcId="{7E21AF34-7505-4ABA-A264-1FB84A94B201}" destId="{0FA0DE13-B52A-49E3-9CE6-9E80DCB2FA3B}" srcOrd="0" destOrd="0" parTransId="{132D9BE8-65E0-464C-ABA8-D54D099CEB27}" sibTransId="{275D9D34-5838-4E9D-8F61-9013C04D24CE}"/>
    <dgm:cxn modelId="{CCD78D82-1B1C-407E-B662-271D1311649E}" srcId="{7E21AF34-7505-4ABA-A264-1FB84A94B201}" destId="{C7FC4AE3-B933-43E4-AF44-575E65BE0B8F}" srcOrd="5" destOrd="0" parTransId="{E0527173-9E52-49CC-ABB4-412DEBAF4D68}" sibTransId="{38B4A4D1-5B75-485E-A55C-C1EA681A3B85}"/>
    <dgm:cxn modelId="{476B5297-D388-4B96-8134-B5203340A1F5}" type="presOf" srcId="{787EE184-BBEF-4D64-8D11-64316DAAB2DE}" destId="{C5843C16-C601-41C7-9722-60F8FD33B816}" srcOrd="0" destOrd="0" presId="urn:microsoft.com/office/officeart/2005/8/layout/hChevron3"/>
    <dgm:cxn modelId="{DB3283A1-8A51-44E7-BE44-4C64FFBFB496}" type="presOf" srcId="{0FA0DE13-B52A-49E3-9CE6-9E80DCB2FA3B}" destId="{C392FB07-2A28-445C-886A-C890B76972B8}" srcOrd="0" destOrd="0" presId="urn:microsoft.com/office/officeart/2005/8/layout/hChevron3"/>
    <dgm:cxn modelId="{4D5AF9CA-7A00-42B6-9CF4-C0B9DBCE327C}" srcId="{7E21AF34-7505-4ABA-A264-1FB84A94B201}" destId="{2BBFB64B-02E7-4536-A8B1-76AF4C961045}" srcOrd="2" destOrd="0" parTransId="{7642E147-B4F3-4CE8-9C06-C0759C57420B}" sibTransId="{57737AE0-5C8F-4529-8AD7-5B64F4035055}"/>
    <dgm:cxn modelId="{900474D0-BA41-4DB2-9F8B-0EDFB970D998}" srcId="{7E21AF34-7505-4ABA-A264-1FB84A94B201}" destId="{7135813C-3E78-405E-9EAC-CE487DC5622B}" srcOrd="1" destOrd="0" parTransId="{217243D4-8927-4EA1-98E9-EFAF83D51A3A}" sibTransId="{C56B697D-0263-4C74-B208-4A808D34C11A}"/>
    <dgm:cxn modelId="{EE739BD0-D89D-4A0C-91EB-8649872414AA}" type="presOf" srcId="{2BBFB64B-02E7-4536-A8B1-76AF4C961045}" destId="{42DA08AC-4477-42EC-A6AF-F567F8F18693}" srcOrd="0" destOrd="0" presId="urn:microsoft.com/office/officeart/2005/8/layout/hChevron3"/>
    <dgm:cxn modelId="{AA0861DF-AAD3-4693-9953-F46DDD9C1C66}" srcId="{7E21AF34-7505-4ABA-A264-1FB84A94B201}" destId="{C56F7E05-CCD2-4A42-BAB5-C62ABF2E26EE}" srcOrd="4" destOrd="0" parTransId="{00FCC3E1-E443-463C-9B6D-9CF23EA68773}" sibTransId="{BA44E0E0-0175-43DA-A6C3-D0DEB6B702EE}"/>
    <dgm:cxn modelId="{A9B1F9EE-FEB0-4E21-80F0-F0E95B7C712D}" srcId="{7E21AF34-7505-4ABA-A264-1FB84A94B201}" destId="{787EE184-BBEF-4D64-8D11-64316DAAB2DE}" srcOrd="3" destOrd="0" parTransId="{5CC30CC1-0D5D-4CF4-8136-5736A51DD090}" sibTransId="{71E2D1FA-00D9-4B0F-97C8-1800495A65A6}"/>
    <dgm:cxn modelId="{1FCA21EC-1389-4A27-A1BB-A76C505BE299}" type="presParOf" srcId="{57690997-5676-4FCC-90A9-867E2A1AC06E}" destId="{C392FB07-2A28-445C-886A-C890B76972B8}" srcOrd="0" destOrd="0" presId="urn:microsoft.com/office/officeart/2005/8/layout/hChevron3"/>
    <dgm:cxn modelId="{D4E51D6D-FFCE-4B0C-BEA0-0285DC1180BE}" type="presParOf" srcId="{57690997-5676-4FCC-90A9-867E2A1AC06E}" destId="{83DB6E1D-36A1-455D-B287-DAEEDEABFD15}" srcOrd="1" destOrd="0" presId="urn:microsoft.com/office/officeart/2005/8/layout/hChevron3"/>
    <dgm:cxn modelId="{11C72045-E038-4925-AC2D-E4E8E13CF0E5}" type="presParOf" srcId="{57690997-5676-4FCC-90A9-867E2A1AC06E}" destId="{01886B96-603C-4B6F-A0E3-9D8347744593}" srcOrd="2" destOrd="0" presId="urn:microsoft.com/office/officeart/2005/8/layout/hChevron3"/>
    <dgm:cxn modelId="{81B2043E-9212-4D5E-AEB2-AFED88F2327F}" type="presParOf" srcId="{57690997-5676-4FCC-90A9-867E2A1AC06E}" destId="{A05F1225-7CEB-4C9B-B237-3C60FCC9E2BF}" srcOrd="3" destOrd="0" presId="urn:microsoft.com/office/officeart/2005/8/layout/hChevron3"/>
    <dgm:cxn modelId="{E35BBAA0-55B4-4917-909F-AB07F94845DE}" type="presParOf" srcId="{57690997-5676-4FCC-90A9-867E2A1AC06E}" destId="{42DA08AC-4477-42EC-A6AF-F567F8F18693}" srcOrd="4" destOrd="0" presId="urn:microsoft.com/office/officeart/2005/8/layout/hChevron3"/>
    <dgm:cxn modelId="{92DE7118-1FFA-4765-A6AE-FC9B9E02642B}" type="presParOf" srcId="{57690997-5676-4FCC-90A9-867E2A1AC06E}" destId="{775AAD4B-9963-47D5-99C4-967417090F96}" srcOrd="5" destOrd="0" presId="urn:microsoft.com/office/officeart/2005/8/layout/hChevron3"/>
    <dgm:cxn modelId="{5763B3E6-11B8-4404-9030-CCD8C00F94BF}" type="presParOf" srcId="{57690997-5676-4FCC-90A9-867E2A1AC06E}" destId="{C5843C16-C601-41C7-9722-60F8FD33B816}" srcOrd="6" destOrd="0" presId="urn:microsoft.com/office/officeart/2005/8/layout/hChevron3"/>
    <dgm:cxn modelId="{966A603D-F783-41B7-8263-B2253F16B240}" type="presParOf" srcId="{57690997-5676-4FCC-90A9-867E2A1AC06E}" destId="{DBDEBC8A-BB6C-463F-94E7-67AD4D24C1D6}" srcOrd="7" destOrd="0" presId="urn:microsoft.com/office/officeart/2005/8/layout/hChevron3"/>
    <dgm:cxn modelId="{C6C01F5C-6F16-49A6-95B5-2FB5D8E99678}" type="presParOf" srcId="{57690997-5676-4FCC-90A9-867E2A1AC06E}" destId="{FC8418F3-0EB5-481C-8FD6-89578480DF72}" srcOrd="8" destOrd="0" presId="urn:microsoft.com/office/officeart/2005/8/layout/hChevron3"/>
    <dgm:cxn modelId="{9E87E9DC-AF13-44C1-9DED-9E0886899BC9}" type="presParOf" srcId="{57690997-5676-4FCC-90A9-867E2A1AC06E}" destId="{BE4DD042-5C04-4295-B1ED-408319C67192}" srcOrd="9" destOrd="0" presId="urn:microsoft.com/office/officeart/2005/8/layout/hChevron3"/>
    <dgm:cxn modelId="{D40319E1-824E-4B17-A323-B19A6BCC0844}" type="presParOf" srcId="{57690997-5676-4FCC-90A9-867E2A1AC06E}" destId="{2DAEB0DF-6A70-49C1-962F-5FAA51F583DD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92FB07-2A28-445C-886A-C890B76972B8}">
      <dsp:nvSpPr>
        <dsp:cNvPr id="0" name=""/>
        <dsp:cNvSpPr/>
      </dsp:nvSpPr>
      <dsp:spPr>
        <a:xfrm>
          <a:off x="1209" y="0"/>
          <a:ext cx="1980716" cy="432000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13335" bIns="2667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1" kern="1200" dirty="0"/>
            <a:t>EMPRESA</a:t>
          </a:r>
        </a:p>
      </dsp:txBody>
      <dsp:txXfrm>
        <a:off x="1209" y="0"/>
        <a:ext cx="1872716" cy="432000"/>
      </dsp:txXfrm>
    </dsp:sp>
    <dsp:sp modelId="{01886B96-603C-4B6F-A0E3-9D8347744593}">
      <dsp:nvSpPr>
        <dsp:cNvPr id="0" name=""/>
        <dsp:cNvSpPr/>
      </dsp:nvSpPr>
      <dsp:spPr>
        <a:xfrm>
          <a:off x="1585782" y="0"/>
          <a:ext cx="1980716" cy="432000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1" kern="1200" dirty="0"/>
            <a:t>NANOCRISTALIZACIÓN</a:t>
          </a:r>
          <a:endParaRPr lang="es-ES" sz="1050" b="1" kern="1200" dirty="0"/>
        </a:p>
      </dsp:txBody>
      <dsp:txXfrm>
        <a:off x="1801782" y="0"/>
        <a:ext cx="1548716" cy="432000"/>
      </dsp:txXfrm>
    </dsp:sp>
    <dsp:sp modelId="{42DA08AC-4477-42EC-A6AF-F567F8F18693}">
      <dsp:nvSpPr>
        <dsp:cNvPr id="0" name=""/>
        <dsp:cNvSpPr/>
      </dsp:nvSpPr>
      <dsp:spPr>
        <a:xfrm>
          <a:off x="3170355" y="0"/>
          <a:ext cx="1980716" cy="432000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1" kern="1200" dirty="0"/>
            <a:t>DURABILIDAD</a:t>
          </a:r>
        </a:p>
      </dsp:txBody>
      <dsp:txXfrm>
        <a:off x="3386355" y="0"/>
        <a:ext cx="1548716" cy="432000"/>
      </dsp:txXfrm>
    </dsp:sp>
    <dsp:sp modelId="{C5843C16-C601-41C7-9722-60F8FD33B816}">
      <dsp:nvSpPr>
        <dsp:cNvPr id="0" name=""/>
        <dsp:cNvSpPr/>
      </dsp:nvSpPr>
      <dsp:spPr>
        <a:xfrm>
          <a:off x="4754928" y="0"/>
          <a:ext cx="1980716" cy="432000"/>
        </a:xfrm>
        <a:prstGeom prst="chevron">
          <a:avLst/>
        </a:prstGeom>
        <a:gradFill rotWithShape="0">
          <a:gsLst>
            <a:gs pos="0">
              <a:schemeClr val="tx2"/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50" b="1" kern="1200" dirty="0">
              <a:solidFill>
                <a:schemeClr val="bg1"/>
              </a:solidFill>
            </a:rPr>
            <a:t>APLICACIONES</a:t>
          </a:r>
        </a:p>
      </dsp:txBody>
      <dsp:txXfrm>
        <a:off x="4970928" y="0"/>
        <a:ext cx="1548716" cy="432000"/>
      </dsp:txXfrm>
    </dsp:sp>
    <dsp:sp modelId="{FC8418F3-0EB5-481C-8FD6-89578480DF72}">
      <dsp:nvSpPr>
        <dsp:cNvPr id="0" name=""/>
        <dsp:cNvSpPr/>
      </dsp:nvSpPr>
      <dsp:spPr>
        <a:xfrm>
          <a:off x="6339501" y="0"/>
          <a:ext cx="1980716" cy="432000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1" kern="1200" dirty="0"/>
            <a:t>PROYECTOS</a:t>
          </a:r>
        </a:p>
      </dsp:txBody>
      <dsp:txXfrm>
        <a:off x="6555501" y="0"/>
        <a:ext cx="1548716" cy="432000"/>
      </dsp:txXfrm>
    </dsp:sp>
    <dsp:sp modelId="{2DAEB0DF-6A70-49C1-962F-5FAA51F583DD}">
      <dsp:nvSpPr>
        <dsp:cNvPr id="0" name=""/>
        <dsp:cNvSpPr/>
      </dsp:nvSpPr>
      <dsp:spPr>
        <a:xfrm>
          <a:off x="7924074" y="0"/>
          <a:ext cx="1980716" cy="432000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1" kern="1200" dirty="0"/>
            <a:t>CERTIFICADOS</a:t>
          </a:r>
        </a:p>
      </dsp:txBody>
      <dsp:txXfrm>
        <a:off x="8140074" y="0"/>
        <a:ext cx="1548716" cy="432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92FB07-2A28-445C-886A-C890B76972B8}">
      <dsp:nvSpPr>
        <dsp:cNvPr id="0" name=""/>
        <dsp:cNvSpPr/>
      </dsp:nvSpPr>
      <dsp:spPr>
        <a:xfrm>
          <a:off x="2902" y="0"/>
          <a:ext cx="2911822" cy="432000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13335" bIns="2667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1" kern="1200" dirty="0"/>
            <a:t>EMPRESA</a:t>
          </a:r>
        </a:p>
      </dsp:txBody>
      <dsp:txXfrm>
        <a:off x="2902" y="0"/>
        <a:ext cx="2803822" cy="432000"/>
      </dsp:txXfrm>
    </dsp:sp>
    <dsp:sp modelId="{01886B96-603C-4B6F-A0E3-9D8347744593}">
      <dsp:nvSpPr>
        <dsp:cNvPr id="0" name=""/>
        <dsp:cNvSpPr/>
      </dsp:nvSpPr>
      <dsp:spPr>
        <a:xfrm>
          <a:off x="2332359" y="0"/>
          <a:ext cx="2911822" cy="432000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1" kern="1200" dirty="0"/>
            <a:t>NANOCRISTALIZACIÓN</a:t>
          </a:r>
          <a:endParaRPr lang="es-ES" sz="1050" b="1" kern="1200" dirty="0"/>
        </a:p>
      </dsp:txBody>
      <dsp:txXfrm>
        <a:off x="2548359" y="0"/>
        <a:ext cx="2479822" cy="432000"/>
      </dsp:txXfrm>
    </dsp:sp>
    <dsp:sp modelId="{FC8418F3-0EB5-481C-8FD6-89578480DF72}">
      <dsp:nvSpPr>
        <dsp:cNvPr id="0" name=""/>
        <dsp:cNvSpPr/>
      </dsp:nvSpPr>
      <dsp:spPr>
        <a:xfrm>
          <a:off x="4661817" y="0"/>
          <a:ext cx="2911822" cy="432000"/>
        </a:xfrm>
        <a:prstGeom prst="chevron">
          <a:avLst/>
        </a:prstGeom>
        <a:gradFill rotWithShape="0">
          <a:gsLst>
            <a:gs pos="0">
              <a:schemeClr val="tx2"/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50" b="1" kern="1200" dirty="0">
              <a:solidFill>
                <a:schemeClr val="bg1"/>
              </a:solidFill>
            </a:rPr>
            <a:t>PROYECTOS</a:t>
          </a:r>
        </a:p>
      </dsp:txBody>
      <dsp:txXfrm>
        <a:off x="4877817" y="0"/>
        <a:ext cx="2479822" cy="432000"/>
      </dsp:txXfrm>
    </dsp:sp>
    <dsp:sp modelId="{2DAEB0DF-6A70-49C1-962F-5FAA51F583DD}">
      <dsp:nvSpPr>
        <dsp:cNvPr id="0" name=""/>
        <dsp:cNvSpPr/>
      </dsp:nvSpPr>
      <dsp:spPr>
        <a:xfrm>
          <a:off x="6991275" y="0"/>
          <a:ext cx="2911822" cy="432000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1" kern="1200" dirty="0"/>
            <a:t>CERTIFICADOS</a:t>
          </a:r>
        </a:p>
      </dsp:txBody>
      <dsp:txXfrm>
        <a:off x="7207275" y="0"/>
        <a:ext cx="2479822" cy="432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92FB07-2A28-445C-886A-C890B76972B8}">
      <dsp:nvSpPr>
        <dsp:cNvPr id="0" name=""/>
        <dsp:cNvSpPr/>
      </dsp:nvSpPr>
      <dsp:spPr>
        <a:xfrm>
          <a:off x="2902" y="0"/>
          <a:ext cx="2911822" cy="432000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13335" bIns="2667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1" kern="1200" dirty="0"/>
            <a:t>EMPRESA</a:t>
          </a:r>
        </a:p>
      </dsp:txBody>
      <dsp:txXfrm>
        <a:off x="2902" y="0"/>
        <a:ext cx="2803822" cy="432000"/>
      </dsp:txXfrm>
    </dsp:sp>
    <dsp:sp modelId="{01886B96-603C-4B6F-A0E3-9D8347744593}">
      <dsp:nvSpPr>
        <dsp:cNvPr id="0" name=""/>
        <dsp:cNvSpPr/>
      </dsp:nvSpPr>
      <dsp:spPr>
        <a:xfrm>
          <a:off x="2332359" y="0"/>
          <a:ext cx="2911822" cy="432000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1" kern="1200" dirty="0"/>
            <a:t>NANOCRISTALIZACIÓN</a:t>
          </a:r>
          <a:endParaRPr lang="es-ES" sz="1050" b="1" kern="1200" dirty="0"/>
        </a:p>
      </dsp:txBody>
      <dsp:txXfrm>
        <a:off x="2548359" y="0"/>
        <a:ext cx="2479822" cy="432000"/>
      </dsp:txXfrm>
    </dsp:sp>
    <dsp:sp modelId="{FC8418F3-0EB5-481C-8FD6-89578480DF72}">
      <dsp:nvSpPr>
        <dsp:cNvPr id="0" name=""/>
        <dsp:cNvSpPr/>
      </dsp:nvSpPr>
      <dsp:spPr>
        <a:xfrm>
          <a:off x="4661817" y="0"/>
          <a:ext cx="2911822" cy="432000"/>
        </a:xfrm>
        <a:prstGeom prst="chevron">
          <a:avLst/>
        </a:prstGeom>
        <a:gradFill rotWithShape="0">
          <a:gsLst>
            <a:gs pos="0">
              <a:schemeClr val="tx2"/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50" b="1" kern="1200" dirty="0">
              <a:solidFill>
                <a:schemeClr val="bg1"/>
              </a:solidFill>
            </a:rPr>
            <a:t>PROYECTOS</a:t>
          </a:r>
        </a:p>
      </dsp:txBody>
      <dsp:txXfrm>
        <a:off x="4877817" y="0"/>
        <a:ext cx="2479822" cy="432000"/>
      </dsp:txXfrm>
    </dsp:sp>
    <dsp:sp modelId="{2DAEB0DF-6A70-49C1-962F-5FAA51F583DD}">
      <dsp:nvSpPr>
        <dsp:cNvPr id="0" name=""/>
        <dsp:cNvSpPr/>
      </dsp:nvSpPr>
      <dsp:spPr>
        <a:xfrm>
          <a:off x="6991275" y="0"/>
          <a:ext cx="2911822" cy="432000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1" kern="1200" dirty="0"/>
            <a:t>CERTIFICADOS</a:t>
          </a:r>
        </a:p>
      </dsp:txBody>
      <dsp:txXfrm>
        <a:off x="7207275" y="0"/>
        <a:ext cx="2479822" cy="432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92FB07-2A28-445C-886A-C890B76972B8}">
      <dsp:nvSpPr>
        <dsp:cNvPr id="0" name=""/>
        <dsp:cNvSpPr/>
      </dsp:nvSpPr>
      <dsp:spPr>
        <a:xfrm>
          <a:off x="2902" y="0"/>
          <a:ext cx="2911822" cy="432000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13335" bIns="2667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1" kern="1200" dirty="0"/>
            <a:t>EMPRESA</a:t>
          </a:r>
        </a:p>
      </dsp:txBody>
      <dsp:txXfrm>
        <a:off x="2902" y="0"/>
        <a:ext cx="2803822" cy="432000"/>
      </dsp:txXfrm>
    </dsp:sp>
    <dsp:sp modelId="{01886B96-603C-4B6F-A0E3-9D8347744593}">
      <dsp:nvSpPr>
        <dsp:cNvPr id="0" name=""/>
        <dsp:cNvSpPr/>
      </dsp:nvSpPr>
      <dsp:spPr>
        <a:xfrm>
          <a:off x="2332359" y="0"/>
          <a:ext cx="2911822" cy="432000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1" kern="1200" dirty="0"/>
            <a:t>NANOCRISTALIZACIÓN</a:t>
          </a:r>
          <a:endParaRPr lang="es-ES" sz="1050" b="1" kern="1200" dirty="0"/>
        </a:p>
      </dsp:txBody>
      <dsp:txXfrm>
        <a:off x="2548359" y="0"/>
        <a:ext cx="2479822" cy="432000"/>
      </dsp:txXfrm>
    </dsp:sp>
    <dsp:sp modelId="{FC8418F3-0EB5-481C-8FD6-89578480DF72}">
      <dsp:nvSpPr>
        <dsp:cNvPr id="0" name=""/>
        <dsp:cNvSpPr/>
      </dsp:nvSpPr>
      <dsp:spPr>
        <a:xfrm>
          <a:off x="4661817" y="0"/>
          <a:ext cx="2911822" cy="432000"/>
        </a:xfrm>
        <a:prstGeom prst="chevron">
          <a:avLst/>
        </a:prstGeom>
        <a:gradFill rotWithShape="0">
          <a:gsLst>
            <a:gs pos="0">
              <a:schemeClr val="tx2"/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50" b="1" kern="1200" dirty="0">
              <a:solidFill>
                <a:schemeClr val="bg1"/>
              </a:solidFill>
            </a:rPr>
            <a:t>PROYECTOS</a:t>
          </a:r>
        </a:p>
      </dsp:txBody>
      <dsp:txXfrm>
        <a:off x="4877817" y="0"/>
        <a:ext cx="2479822" cy="432000"/>
      </dsp:txXfrm>
    </dsp:sp>
    <dsp:sp modelId="{2DAEB0DF-6A70-49C1-962F-5FAA51F583DD}">
      <dsp:nvSpPr>
        <dsp:cNvPr id="0" name=""/>
        <dsp:cNvSpPr/>
      </dsp:nvSpPr>
      <dsp:spPr>
        <a:xfrm>
          <a:off x="6991275" y="0"/>
          <a:ext cx="2911822" cy="432000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1" kern="1200" dirty="0"/>
            <a:t>CERTIFICADOS</a:t>
          </a:r>
        </a:p>
      </dsp:txBody>
      <dsp:txXfrm>
        <a:off x="7207275" y="0"/>
        <a:ext cx="2479822" cy="432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92FB07-2A28-445C-886A-C890B76972B8}">
      <dsp:nvSpPr>
        <dsp:cNvPr id="0" name=""/>
        <dsp:cNvSpPr/>
      </dsp:nvSpPr>
      <dsp:spPr>
        <a:xfrm>
          <a:off x="1209" y="0"/>
          <a:ext cx="1980716" cy="432000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13335" bIns="2667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1" kern="1200" dirty="0"/>
            <a:t>EMPRESA</a:t>
          </a:r>
        </a:p>
      </dsp:txBody>
      <dsp:txXfrm>
        <a:off x="1209" y="0"/>
        <a:ext cx="1872716" cy="432000"/>
      </dsp:txXfrm>
    </dsp:sp>
    <dsp:sp modelId="{01886B96-603C-4B6F-A0E3-9D8347744593}">
      <dsp:nvSpPr>
        <dsp:cNvPr id="0" name=""/>
        <dsp:cNvSpPr/>
      </dsp:nvSpPr>
      <dsp:spPr>
        <a:xfrm>
          <a:off x="1585782" y="0"/>
          <a:ext cx="1980716" cy="432000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1" kern="1200" dirty="0"/>
            <a:t>NANOCRISTALIZACIÓN</a:t>
          </a:r>
          <a:endParaRPr lang="es-ES" sz="1050" b="1" kern="1200" dirty="0"/>
        </a:p>
      </dsp:txBody>
      <dsp:txXfrm>
        <a:off x="1801782" y="0"/>
        <a:ext cx="1548716" cy="432000"/>
      </dsp:txXfrm>
    </dsp:sp>
    <dsp:sp modelId="{42DA08AC-4477-42EC-A6AF-F567F8F18693}">
      <dsp:nvSpPr>
        <dsp:cNvPr id="0" name=""/>
        <dsp:cNvSpPr/>
      </dsp:nvSpPr>
      <dsp:spPr>
        <a:xfrm>
          <a:off x="3170355" y="0"/>
          <a:ext cx="1980716" cy="432000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1" kern="1200" dirty="0"/>
            <a:t>DURABILIDAD</a:t>
          </a:r>
        </a:p>
      </dsp:txBody>
      <dsp:txXfrm>
        <a:off x="3386355" y="0"/>
        <a:ext cx="1548716" cy="432000"/>
      </dsp:txXfrm>
    </dsp:sp>
    <dsp:sp modelId="{C5843C16-C601-41C7-9722-60F8FD33B816}">
      <dsp:nvSpPr>
        <dsp:cNvPr id="0" name=""/>
        <dsp:cNvSpPr/>
      </dsp:nvSpPr>
      <dsp:spPr>
        <a:xfrm>
          <a:off x="4754928" y="0"/>
          <a:ext cx="1980716" cy="432000"/>
        </a:xfrm>
        <a:prstGeom prst="chevron">
          <a:avLst/>
        </a:prstGeom>
        <a:gradFill rotWithShape="0">
          <a:gsLst>
            <a:gs pos="0">
              <a:schemeClr val="tx2"/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50" b="1" kern="1200" dirty="0">
              <a:solidFill>
                <a:schemeClr val="bg1"/>
              </a:solidFill>
            </a:rPr>
            <a:t>APLICACIONES</a:t>
          </a:r>
        </a:p>
      </dsp:txBody>
      <dsp:txXfrm>
        <a:off x="4970928" y="0"/>
        <a:ext cx="1548716" cy="432000"/>
      </dsp:txXfrm>
    </dsp:sp>
    <dsp:sp modelId="{FC8418F3-0EB5-481C-8FD6-89578480DF72}">
      <dsp:nvSpPr>
        <dsp:cNvPr id="0" name=""/>
        <dsp:cNvSpPr/>
      </dsp:nvSpPr>
      <dsp:spPr>
        <a:xfrm>
          <a:off x="6339501" y="0"/>
          <a:ext cx="1980716" cy="432000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1" kern="1200" dirty="0"/>
            <a:t>PROYECTOS</a:t>
          </a:r>
        </a:p>
      </dsp:txBody>
      <dsp:txXfrm>
        <a:off x="6555501" y="0"/>
        <a:ext cx="1548716" cy="432000"/>
      </dsp:txXfrm>
    </dsp:sp>
    <dsp:sp modelId="{2DAEB0DF-6A70-49C1-962F-5FAA51F583DD}">
      <dsp:nvSpPr>
        <dsp:cNvPr id="0" name=""/>
        <dsp:cNvSpPr/>
      </dsp:nvSpPr>
      <dsp:spPr>
        <a:xfrm>
          <a:off x="7924074" y="0"/>
          <a:ext cx="1980716" cy="432000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1" kern="1200" dirty="0"/>
            <a:t>CERTIFICADOS</a:t>
          </a:r>
        </a:p>
      </dsp:txBody>
      <dsp:txXfrm>
        <a:off x="8140074" y="0"/>
        <a:ext cx="1548716" cy="4320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92FB07-2A28-445C-886A-C890B76972B8}">
      <dsp:nvSpPr>
        <dsp:cNvPr id="0" name=""/>
        <dsp:cNvSpPr/>
      </dsp:nvSpPr>
      <dsp:spPr>
        <a:xfrm>
          <a:off x="2902" y="0"/>
          <a:ext cx="2911822" cy="432000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13335" bIns="2667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1" kern="1200" dirty="0"/>
            <a:t>EMPRESA</a:t>
          </a:r>
        </a:p>
      </dsp:txBody>
      <dsp:txXfrm>
        <a:off x="2902" y="0"/>
        <a:ext cx="2803822" cy="432000"/>
      </dsp:txXfrm>
    </dsp:sp>
    <dsp:sp modelId="{01886B96-603C-4B6F-A0E3-9D8347744593}">
      <dsp:nvSpPr>
        <dsp:cNvPr id="0" name=""/>
        <dsp:cNvSpPr/>
      </dsp:nvSpPr>
      <dsp:spPr>
        <a:xfrm>
          <a:off x="2332359" y="0"/>
          <a:ext cx="2911822" cy="432000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1" kern="1200" dirty="0"/>
            <a:t>NANOCRISALIZACIÓN</a:t>
          </a:r>
          <a:endParaRPr lang="es-ES" sz="1050" b="1" kern="1200" dirty="0"/>
        </a:p>
      </dsp:txBody>
      <dsp:txXfrm>
        <a:off x="2548359" y="0"/>
        <a:ext cx="2479822" cy="432000"/>
      </dsp:txXfrm>
    </dsp:sp>
    <dsp:sp modelId="{FC8418F3-0EB5-481C-8FD6-89578480DF72}">
      <dsp:nvSpPr>
        <dsp:cNvPr id="0" name=""/>
        <dsp:cNvSpPr/>
      </dsp:nvSpPr>
      <dsp:spPr>
        <a:xfrm>
          <a:off x="4661817" y="0"/>
          <a:ext cx="2911822" cy="432000"/>
        </a:xfrm>
        <a:prstGeom prst="chevron">
          <a:avLst/>
        </a:prstGeom>
        <a:gradFill rotWithShape="0">
          <a:gsLst>
            <a:gs pos="0">
              <a:schemeClr val="tx2"/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50" b="1" kern="1200" dirty="0">
              <a:solidFill>
                <a:schemeClr val="bg1"/>
              </a:solidFill>
            </a:rPr>
            <a:t>PROYECTOS</a:t>
          </a:r>
        </a:p>
      </dsp:txBody>
      <dsp:txXfrm>
        <a:off x="4877817" y="0"/>
        <a:ext cx="2479822" cy="432000"/>
      </dsp:txXfrm>
    </dsp:sp>
    <dsp:sp modelId="{2DAEB0DF-6A70-49C1-962F-5FAA51F583DD}">
      <dsp:nvSpPr>
        <dsp:cNvPr id="0" name=""/>
        <dsp:cNvSpPr/>
      </dsp:nvSpPr>
      <dsp:spPr>
        <a:xfrm>
          <a:off x="6991275" y="0"/>
          <a:ext cx="2911822" cy="432000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1" kern="1200" dirty="0"/>
            <a:t>CERTIFICADOS</a:t>
          </a:r>
        </a:p>
      </dsp:txBody>
      <dsp:txXfrm>
        <a:off x="7207275" y="0"/>
        <a:ext cx="2479822" cy="4320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92FB07-2A28-445C-886A-C890B76972B8}">
      <dsp:nvSpPr>
        <dsp:cNvPr id="0" name=""/>
        <dsp:cNvSpPr/>
      </dsp:nvSpPr>
      <dsp:spPr>
        <a:xfrm>
          <a:off x="1209" y="0"/>
          <a:ext cx="1980716" cy="432000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13335" bIns="2667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1" kern="1200" dirty="0"/>
            <a:t>EMPRESA</a:t>
          </a:r>
        </a:p>
      </dsp:txBody>
      <dsp:txXfrm>
        <a:off x="1209" y="0"/>
        <a:ext cx="1872716" cy="432000"/>
      </dsp:txXfrm>
    </dsp:sp>
    <dsp:sp modelId="{01886B96-603C-4B6F-A0E3-9D8347744593}">
      <dsp:nvSpPr>
        <dsp:cNvPr id="0" name=""/>
        <dsp:cNvSpPr/>
      </dsp:nvSpPr>
      <dsp:spPr>
        <a:xfrm>
          <a:off x="1585782" y="0"/>
          <a:ext cx="1980716" cy="432000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1" kern="1200" dirty="0"/>
            <a:t>NANOCRISTALIZACIÓN</a:t>
          </a:r>
        </a:p>
      </dsp:txBody>
      <dsp:txXfrm>
        <a:off x="1801782" y="0"/>
        <a:ext cx="1548716" cy="432000"/>
      </dsp:txXfrm>
    </dsp:sp>
    <dsp:sp modelId="{42DA08AC-4477-42EC-A6AF-F567F8F18693}">
      <dsp:nvSpPr>
        <dsp:cNvPr id="0" name=""/>
        <dsp:cNvSpPr/>
      </dsp:nvSpPr>
      <dsp:spPr>
        <a:xfrm>
          <a:off x="3170355" y="0"/>
          <a:ext cx="1980716" cy="432000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1" kern="1200" dirty="0"/>
            <a:t>DURABILIDAD</a:t>
          </a:r>
        </a:p>
      </dsp:txBody>
      <dsp:txXfrm>
        <a:off x="3386355" y="0"/>
        <a:ext cx="1548716" cy="432000"/>
      </dsp:txXfrm>
    </dsp:sp>
    <dsp:sp modelId="{C5843C16-C601-41C7-9722-60F8FD33B816}">
      <dsp:nvSpPr>
        <dsp:cNvPr id="0" name=""/>
        <dsp:cNvSpPr/>
      </dsp:nvSpPr>
      <dsp:spPr>
        <a:xfrm>
          <a:off x="4754928" y="0"/>
          <a:ext cx="1980716" cy="432000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1" kern="1200" dirty="0"/>
            <a:t>APLICACIONES</a:t>
          </a:r>
        </a:p>
      </dsp:txBody>
      <dsp:txXfrm>
        <a:off x="4970928" y="0"/>
        <a:ext cx="1548716" cy="432000"/>
      </dsp:txXfrm>
    </dsp:sp>
    <dsp:sp modelId="{FC8418F3-0EB5-481C-8FD6-89578480DF72}">
      <dsp:nvSpPr>
        <dsp:cNvPr id="0" name=""/>
        <dsp:cNvSpPr/>
      </dsp:nvSpPr>
      <dsp:spPr>
        <a:xfrm>
          <a:off x="6339501" y="0"/>
          <a:ext cx="1980716" cy="432000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1" kern="1200" dirty="0"/>
            <a:t>PROYECTOS</a:t>
          </a:r>
        </a:p>
      </dsp:txBody>
      <dsp:txXfrm>
        <a:off x="6555501" y="0"/>
        <a:ext cx="1548716" cy="432000"/>
      </dsp:txXfrm>
    </dsp:sp>
    <dsp:sp modelId="{2DAEB0DF-6A70-49C1-962F-5FAA51F583DD}">
      <dsp:nvSpPr>
        <dsp:cNvPr id="0" name=""/>
        <dsp:cNvSpPr/>
      </dsp:nvSpPr>
      <dsp:spPr>
        <a:xfrm>
          <a:off x="7924074" y="0"/>
          <a:ext cx="1980716" cy="432000"/>
        </a:xfrm>
        <a:prstGeom prst="chevron">
          <a:avLst/>
        </a:prstGeom>
        <a:gradFill rotWithShape="0">
          <a:gsLst>
            <a:gs pos="0">
              <a:schemeClr val="tx2"/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50" b="1" kern="1200" dirty="0">
              <a:solidFill>
                <a:schemeClr val="bg1"/>
              </a:solidFill>
            </a:rPr>
            <a:t>CERTIFICADOS</a:t>
          </a:r>
        </a:p>
      </dsp:txBody>
      <dsp:txXfrm>
        <a:off x="8140074" y="0"/>
        <a:ext cx="1548716" cy="432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10EDF-B653-4682-8940-1C4C2A73657C}" type="datetimeFigureOut">
              <a:rPr lang="es-ES" smtClean="0"/>
              <a:t>25/6/21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FA566B-2DBE-454D-A296-10D054F3038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42169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BBB301-5B34-4B13-9212-0A84CF0F341C}" type="datetimeFigureOut">
              <a:rPr lang="es-ES" smtClean="0"/>
              <a:t>25/6/21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714625" y="514350"/>
            <a:ext cx="371475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DC4223-8B81-4AA8-AFB7-1B01C8E72A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8693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C4223-8B81-4AA8-AFB7-1B01C8E72A1F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3387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C4223-8B81-4AA8-AFB7-1B01C8E72A1F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1228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C4223-8B81-4AA8-AFB7-1B01C8E72A1F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1454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C4223-8B81-4AA8-AFB7-1B01C8E72A1F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30587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C4223-8B81-4AA8-AFB7-1B01C8E72A1F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89886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C4223-8B81-4AA8-AFB7-1B01C8E72A1F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13962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C4223-8B81-4AA8-AFB7-1B01C8E72A1F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04856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C4223-8B81-4AA8-AFB7-1B01C8E72A1F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46983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C4223-8B81-4AA8-AFB7-1B01C8E72A1F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2080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35"/>
            <a:ext cx="84201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1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525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051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577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103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6296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1555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681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207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550FA-F3CE-4719-BA8F-B9111582ED50}" type="datetimeFigureOut">
              <a:rPr lang="es-ES" smtClean="0"/>
              <a:t>25/6/21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083BB-91EE-44AE-AFD5-952C894D585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7952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550FA-F3CE-4719-BA8F-B9111582ED50}" type="datetimeFigureOut">
              <a:rPr lang="es-ES" smtClean="0"/>
              <a:t>25/6/21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083BB-91EE-44AE-AFD5-952C894D585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7074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6" y="274647"/>
            <a:ext cx="2414588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9" y="274647"/>
            <a:ext cx="7078663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550FA-F3CE-4719-BA8F-B9111582ED50}" type="datetimeFigureOut">
              <a:rPr lang="es-ES" smtClean="0"/>
              <a:t>25/6/21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083BB-91EE-44AE-AFD5-952C894D585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9676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550FA-F3CE-4719-BA8F-B9111582ED50}" type="datetimeFigureOut">
              <a:rPr lang="es-ES" smtClean="0"/>
              <a:t>25/6/21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083BB-91EE-44AE-AFD5-952C894D585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3522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7" y="4406910"/>
            <a:ext cx="8420100" cy="1362075"/>
          </a:xfrm>
        </p:spPr>
        <p:txBody>
          <a:bodyPr anchor="t"/>
          <a:lstStyle>
            <a:lvl1pPr algn="l">
              <a:defRPr sz="133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7" y="2906713"/>
            <a:ext cx="8420100" cy="1500187"/>
          </a:xfrm>
        </p:spPr>
        <p:txBody>
          <a:bodyPr anchor="b"/>
          <a:lstStyle>
            <a:lvl1pPr marL="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1pPr>
            <a:lvl2pPr marL="1525932" indent="0"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2pPr>
            <a:lvl3pPr marL="3051862" indent="0">
              <a:buNone/>
              <a:defRPr sz="5300">
                <a:solidFill>
                  <a:schemeClr val="tx1">
                    <a:tint val="75000"/>
                  </a:schemeClr>
                </a:solidFill>
              </a:defRPr>
            </a:lvl3pPr>
            <a:lvl4pPr marL="4577794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4pPr>
            <a:lvl5pPr marL="6103725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5pPr>
            <a:lvl6pPr marL="7629657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6pPr>
            <a:lvl7pPr marL="9155587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7pPr>
            <a:lvl8pPr marL="10681519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8pPr>
            <a:lvl9pPr marL="12207450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550FA-F3CE-4719-BA8F-B9111582ED50}" type="datetimeFigureOut">
              <a:rPr lang="es-ES" smtClean="0"/>
              <a:t>25/6/21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083BB-91EE-44AE-AFD5-952C894D585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6417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6" y="1600207"/>
            <a:ext cx="4746625" cy="4525963"/>
          </a:xfrm>
        </p:spPr>
        <p:txBody>
          <a:bodyPr/>
          <a:lstStyle>
            <a:lvl1pPr>
              <a:defRPr sz="9300"/>
            </a:lvl1pPr>
            <a:lvl2pPr>
              <a:defRPr sz="8000"/>
            </a:lvl2pPr>
            <a:lvl3pPr>
              <a:defRPr sz="6700"/>
            </a:lvl3pPr>
            <a:lvl4pPr>
              <a:defRPr sz="6000"/>
            </a:lvl4pPr>
            <a:lvl5pPr>
              <a:defRPr sz="6000"/>
            </a:lvl5pPr>
            <a:lvl6pPr>
              <a:defRPr sz="6000"/>
            </a:lvl6pPr>
            <a:lvl7pPr>
              <a:defRPr sz="6000"/>
            </a:lvl7pPr>
            <a:lvl8pPr>
              <a:defRPr sz="6000"/>
            </a:lvl8pPr>
            <a:lvl9pPr>
              <a:defRPr sz="6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1" y="1600207"/>
            <a:ext cx="4746625" cy="4525963"/>
          </a:xfrm>
        </p:spPr>
        <p:txBody>
          <a:bodyPr/>
          <a:lstStyle>
            <a:lvl1pPr>
              <a:defRPr sz="9300"/>
            </a:lvl1pPr>
            <a:lvl2pPr>
              <a:defRPr sz="8000"/>
            </a:lvl2pPr>
            <a:lvl3pPr>
              <a:defRPr sz="6700"/>
            </a:lvl3pPr>
            <a:lvl4pPr>
              <a:defRPr sz="6000"/>
            </a:lvl4pPr>
            <a:lvl5pPr>
              <a:defRPr sz="6000"/>
            </a:lvl5pPr>
            <a:lvl6pPr>
              <a:defRPr sz="6000"/>
            </a:lvl6pPr>
            <a:lvl7pPr>
              <a:defRPr sz="6000"/>
            </a:lvl7pPr>
            <a:lvl8pPr>
              <a:defRPr sz="6000"/>
            </a:lvl8pPr>
            <a:lvl9pPr>
              <a:defRPr sz="6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550FA-F3CE-4719-BA8F-B9111582ED50}" type="datetimeFigureOut">
              <a:rPr lang="es-ES" smtClean="0"/>
              <a:t>25/6/21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083BB-91EE-44AE-AFD5-952C894D585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9542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8000" b="1"/>
            </a:lvl1pPr>
            <a:lvl2pPr marL="1525932" indent="0">
              <a:buNone/>
              <a:defRPr sz="6700" b="1"/>
            </a:lvl2pPr>
            <a:lvl3pPr marL="3051862" indent="0">
              <a:buNone/>
              <a:defRPr sz="6000" b="1"/>
            </a:lvl3pPr>
            <a:lvl4pPr marL="4577794" indent="0">
              <a:buNone/>
              <a:defRPr sz="5300" b="1"/>
            </a:lvl4pPr>
            <a:lvl5pPr marL="6103725" indent="0">
              <a:buNone/>
              <a:defRPr sz="5300" b="1"/>
            </a:lvl5pPr>
            <a:lvl6pPr marL="7629657" indent="0">
              <a:buNone/>
              <a:defRPr sz="5300" b="1"/>
            </a:lvl6pPr>
            <a:lvl7pPr marL="9155587" indent="0">
              <a:buNone/>
              <a:defRPr sz="5300" b="1"/>
            </a:lvl7pPr>
            <a:lvl8pPr marL="10681519" indent="0">
              <a:buNone/>
              <a:defRPr sz="5300" b="1"/>
            </a:lvl8pPr>
            <a:lvl9pPr marL="12207450" indent="0">
              <a:buNone/>
              <a:defRPr sz="53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8000"/>
            </a:lvl1pPr>
            <a:lvl2pPr>
              <a:defRPr sz="6700"/>
            </a:lvl2pPr>
            <a:lvl3pPr>
              <a:defRPr sz="6000"/>
            </a:lvl3pPr>
            <a:lvl4pPr>
              <a:defRPr sz="5300"/>
            </a:lvl4pPr>
            <a:lvl5pPr>
              <a:defRPr sz="5300"/>
            </a:lvl5pPr>
            <a:lvl6pPr>
              <a:defRPr sz="5300"/>
            </a:lvl6pPr>
            <a:lvl7pPr>
              <a:defRPr sz="5300"/>
            </a:lvl7pPr>
            <a:lvl8pPr>
              <a:defRPr sz="5300"/>
            </a:lvl8pPr>
            <a:lvl9pPr>
              <a:defRPr sz="53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4" y="1535113"/>
            <a:ext cx="4378590" cy="639762"/>
          </a:xfrm>
        </p:spPr>
        <p:txBody>
          <a:bodyPr anchor="b"/>
          <a:lstStyle>
            <a:lvl1pPr marL="0" indent="0">
              <a:buNone/>
              <a:defRPr sz="8000" b="1"/>
            </a:lvl1pPr>
            <a:lvl2pPr marL="1525932" indent="0">
              <a:buNone/>
              <a:defRPr sz="6700" b="1"/>
            </a:lvl2pPr>
            <a:lvl3pPr marL="3051862" indent="0">
              <a:buNone/>
              <a:defRPr sz="6000" b="1"/>
            </a:lvl3pPr>
            <a:lvl4pPr marL="4577794" indent="0">
              <a:buNone/>
              <a:defRPr sz="5300" b="1"/>
            </a:lvl4pPr>
            <a:lvl5pPr marL="6103725" indent="0">
              <a:buNone/>
              <a:defRPr sz="5300" b="1"/>
            </a:lvl5pPr>
            <a:lvl6pPr marL="7629657" indent="0">
              <a:buNone/>
              <a:defRPr sz="5300" b="1"/>
            </a:lvl6pPr>
            <a:lvl7pPr marL="9155587" indent="0">
              <a:buNone/>
              <a:defRPr sz="5300" b="1"/>
            </a:lvl7pPr>
            <a:lvl8pPr marL="10681519" indent="0">
              <a:buNone/>
              <a:defRPr sz="5300" b="1"/>
            </a:lvl8pPr>
            <a:lvl9pPr marL="12207450" indent="0">
              <a:buNone/>
              <a:defRPr sz="53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4" y="2174875"/>
            <a:ext cx="4378590" cy="3951288"/>
          </a:xfrm>
        </p:spPr>
        <p:txBody>
          <a:bodyPr/>
          <a:lstStyle>
            <a:lvl1pPr>
              <a:defRPr sz="8000"/>
            </a:lvl1pPr>
            <a:lvl2pPr>
              <a:defRPr sz="6700"/>
            </a:lvl2pPr>
            <a:lvl3pPr>
              <a:defRPr sz="6000"/>
            </a:lvl3pPr>
            <a:lvl4pPr>
              <a:defRPr sz="5300"/>
            </a:lvl4pPr>
            <a:lvl5pPr>
              <a:defRPr sz="5300"/>
            </a:lvl5pPr>
            <a:lvl6pPr>
              <a:defRPr sz="5300"/>
            </a:lvl6pPr>
            <a:lvl7pPr>
              <a:defRPr sz="5300"/>
            </a:lvl7pPr>
            <a:lvl8pPr>
              <a:defRPr sz="5300"/>
            </a:lvl8pPr>
            <a:lvl9pPr>
              <a:defRPr sz="53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550FA-F3CE-4719-BA8F-B9111582ED50}" type="datetimeFigureOut">
              <a:rPr lang="es-ES" smtClean="0"/>
              <a:t>25/6/21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083BB-91EE-44AE-AFD5-952C894D585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4533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550FA-F3CE-4719-BA8F-B9111582ED50}" type="datetimeFigureOut">
              <a:rPr lang="es-ES" smtClean="0"/>
              <a:t>25/6/21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083BB-91EE-44AE-AFD5-952C894D585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2110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550FA-F3CE-4719-BA8F-B9111582ED50}" type="datetimeFigureOut">
              <a:rPr lang="es-ES" smtClean="0"/>
              <a:t>25/6/21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083BB-91EE-44AE-AFD5-952C894D585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4343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67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3" y="273060"/>
            <a:ext cx="5537729" cy="5853113"/>
          </a:xfrm>
        </p:spPr>
        <p:txBody>
          <a:bodyPr/>
          <a:lstStyle>
            <a:lvl1pPr>
              <a:defRPr sz="10700"/>
            </a:lvl1pPr>
            <a:lvl2pPr>
              <a:defRPr sz="9300"/>
            </a:lvl2pPr>
            <a:lvl3pPr>
              <a:defRPr sz="8000"/>
            </a:lvl3pPr>
            <a:lvl4pPr>
              <a:defRPr sz="6700"/>
            </a:lvl4pPr>
            <a:lvl5pPr>
              <a:defRPr sz="6700"/>
            </a:lvl5pPr>
            <a:lvl6pPr>
              <a:defRPr sz="6700"/>
            </a:lvl6pPr>
            <a:lvl7pPr>
              <a:defRPr sz="6700"/>
            </a:lvl7pPr>
            <a:lvl8pPr>
              <a:defRPr sz="6700"/>
            </a:lvl8pPr>
            <a:lvl9pPr>
              <a:defRPr sz="67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1" y="1435103"/>
            <a:ext cx="3259006" cy="4691063"/>
          </a:xfrm>
        </p:spPr>
        <p:txBody>
          <a:bodyPr/>
          <a:lstStyle>
            <a:lvl1pPr marL="0" indent="0">
              <a:buNone/>
              <a:defRPr sz="4700"/>
            </a:lvl1pPr>
            <a:lvl2pPr marL="1525932" indent="0">
              <a:buNone/>
              <a:defRPr sz="4000"/>
            </a:lvl2pPr>
            <a:lvl3pPr marL="3051862" indent="0">
              <a:buNone/>
              <a:defRPr sz="3300"/>
            </a:lvl3pPr>
            <a:lvl4pPr marL="4577794" indent="0">
              <a:buNone/>
              <a:defRPr sz="3000"/>
            </a:lvl4pPr>
            <a:lvl5pPr marL="6103725" indent="0">
              <a:buNone/>
              <a:defRPr sz="3000"/>
            </a:lvl5pPr>
            <a:lvl6pPr marL="7629657" indent="0">
              <a:buNone/>
              <a:defRPr sz="3000"/>
            </a:lvl6pPr>
            <a:lvl7pPr marL="9155587" indent="0">
              <a:buNone/>
              <a:defRPr sz="3000"/>
            </a:lvl7pPr>
            <a:lvl8pPr marL="10681519" indent="0">
              <a:buNone/>
              <a:defRPr sz="3000"/>
            </a:lvl8pPr>
            <a:lvl9pPr marL="12207450" indent="0">
              <a:buNone/>
              <a:defRPr sz="3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550FA-F3CE-4719-BA8F-B9111582ED50}" type="datetimeFigureOut">
              <a:rPr lang="es-ES" smtClean="0"/>
              <a:t>25/6/21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083BB-91EE-44AE-AFD5-952C894D585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5200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67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10700"/>
            </a:lvl1pPr>
            <a:lvl2pPr marL="1525932" indent="0">
              <a:buNone/>
              <a:defRPr sz="9300"/>
            </a:lvl2pPr>
            <a:lvl3pPr marL="3051862" indent="0">
              <a:buNone/>
              <a:defRPr sz="8000"/>
            </a:lvl3pPr>
            <a:lvl4pPr marL="4577794" indent="0">
              <a:buNone/>
              <a:defRPr sz="6700"/>
            </a:lvl4pPr>
            <a:lvl5pPr marL="6103725" indent="0">
              <a:buNone/>
              <a:defRPr sz="6700"/>
            </a:lvl5pPr>
            <a:lvl6pPr marL="7629657" indent="0">
              <a:buNone/>
              <a:defRPr sz="6700"/>
            </a:lvl6pPr>
            <a:lvl7pPr marL="9155587" indent="0">
              <a:buNone/>
              <a:defRPr sz="6700"/>
            </a:lvl7pPr>
            <a:lvl8pPr marL="10681519" indent="0">
              <a:buNone/>
              <a:defRPr sz="6700"/>
            </a:lvl8pPr>
            <a:lvl9pPr marL="12207450" indent="0">
              <a:buNone/>
              <a:defRPr sz="6700"/>
            </a:lvl9pPr>
          </a:lstStyle>
          <a:p>
            <a:r>
              <a:rPr lang="es-ES"/>
              <a:t>Haga clic en el icono para agregar una imagen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4700"/>
            </a:lvl1pPr>
            <a:lvl2pPr marL="1525932" indent="0">
              <a:buNone/>
              <a:defRPr sz="4000"/>
            </a:lvl2pPr>
            <a:lvl3pPr marL="3051862" indent="0">
              <a:buNone/>
              <a:defRPr sz="3300"/>
            </a:lvl3pPr>
            <a:lvl4pPr marL="4577794" indent="0">
              <a:buNone/>
              <a:defRPr sz="3000"/>
            </a:lvl4pPr>
            <a:lvl5pPr marL="6103725" indent="0">
              <a:buNone/>
              <a:defRPr sz="3000"/>
            </a:lvl5pPr>
            <a:lvl6pPr marL="7629657" indent="0">
              <a:buNone/>
              <a:defRPr sz="3000"/>
            </a:lvl6pPr>
            <a:lvl7pPr marL="9155587" indent="0">
              <a:buNone/>
              <a:defRPr sz="3000"/>
            </a:lvl7pPr>
            <a:lvl8pPr marL="10681519" indent="0">
              <a:buNone/>
              <a:defRPr sz="3000"/>
            </a:lvl8pPr>
            <a:lvl9pPr marL="12207450" indent="0">
              <a:buNone/>
              <a:defRPr sz="3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550FA-F3CE-4719-BA8F-B9111582ED50}" type="datetimeFigureOut">
              <a:rPr lang="es-ES" smtClean="0"/>
              <a:t>25/6/21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083BB-91EE-44AE-AFD5-952C894D585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024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  <a:prstGeom prst="rect">
            <a:avLst/>
          </a:prstGeom>
        </p:spPr>
        <p:txBody>
          <a:bodyPr vert="horz" lIns="83978" tIns="41989" rIns="83978" bIns="41989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7"/>
            <a:ext cx="8915400" cy="4525963"/>
          </a:xfrm>
          <a:prstGeom prst="rect">
            <a:avLst/>
          </a:prstGeom>
        </p:spPr>
        <p:txBody>
          <a:bodyPr vert="horz" lIns="83978" tIns="41989" rIns="83978" bIns="41989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60"/>
            <a:ext cx="2311400" cy="365125"/>
          </a:xfrm>
          <a:prstGeom prst="rect">
            <a:avLst/>
          </a:prstGeom>
        </p:spPr>
        <p:txBody>
          <a:bodyPr vert="horz" lIns="83978" tIns="41989" rIns="83978" bIns="41989" rtlCol="0" anchor="ctr"/>
          <a:lstStyle>
            <a:lvl1pPr algn="l">
              <a:defRPr sz="4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550FA-F3CE-4719-BA8F-B9111582ED50}" type="datetimeFigureOut">
              <a:rPr lang="es-ES" smtClean="0"/>
              <a:t>25/6/21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60"/>
            <a:ext cx="3136900" cy="365125"/>
          </a:xfrm>
          <a:prstGeom prst="rect">
            <a:avLst/>
          </a:prstGeom>
        </p:spPr>
        <p:txBody>
          <a:bodyPr vert="horz" lIns="83978" tIns="41989" rIns="83978" bIns="41989" rtlCol="0" anchor="ctr"/>
          <a:lstStyle>
            <a:lvl1pPr algn="ctr">
              <a:defRPr sz="4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60"/>
            <a:ext cx="2311400" cy="365125"/>
          </a:xfrm>
          <a:prstGeom prst="rect">
            <a:avLst/>
          </a:prstGeom>
        </p:spPr>
        <p:txBody>
          <a:bodyPr vert="horz" lIns="83978" tIns="41989" rIns="83978" bIns="41989" rtlCol="0" anchor="ctr"/>
          <a:lstStyle>
            <a:lvl1pPr algn="r">
              <a:defRPr sz="4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083BB-91EE-44AE-AFD5-952C894D585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8492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3051862" rtl="0" eaLnBrk="1" latinLnBrk="0" hangingPunct="1">
        <a:spcBef>
          <a:spcPct val="0"/>
        </a:spcBef>
        <a:buNone/>
        <a:defRPr sz="14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44449" indent="-1144449" algn="l" defTabSz="3051862" rtl="0" eaLnBrk="1" latinLnBrk="0" hangingPunct="1">
        <a:spcBef>
          <a:spcPct val="20000"/>
        </a:spcBef>
        <a:buFont typeface="Arial" panose="020B0604020202020204" pitchFamily="34" charset="0"/>
        <a:buChar char="•"/>
        <a:defRPr sz="10700" kern="1200">
          <a:solidFill>
            <a:schemeClr val="tx1"/>
          </a:solidFill>
          <a:latin typeface="+mn-lt"/>
          <a:ea typeface="+mn-ea"/>
          <a:cs typeface="+mn-cs"/>
        </a:defRPr>
      </a:lvl1pPr>
      <a:lvl2pPr marL="2479639" indent="-953707" algn="l" defTabSz="3051862" rtl="0" eaLnBrk="1" latinLnBrk="0" hangingPunct="1">
        <a:spcBef>
          <a:spcPct val="20000"/>
        </a:spcBef>
        <a:buFont typeface="Arial" panose="020B0604020202020204" pitchFamily="34" charset="0"/>
        <a:buChar char="–"/>
        <a:defRPr sz="9300" kern="1200">
          <a:solidFill>
            <a:schemeClr val="tx1"/>
          </a:solidFill>
          <a:latin typeface="+mn-lt"/>
          <a:ea typeface="+mn-ea"/>
          <a:cs typeface="+mn-cs"/>
        </a:defRPr>
      </a:lvl2pPr>
      <a:lvl3pPr marL="3814828" indent="-762965" algn="l" defTabSz="3051862" rtl="0" eaLnBrk="1" latinLnBrk="0" hangingPunct="1">
        <a:spcBef>
          <a:spcPct val="20000"/>
        </a:spcBef>
        <a:buFont typeface="Arial" panose="020B0604020202020204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3pPr>
      <a:lvl4pPr marL="5340760" indent="-762965" algn="l" defTabSz="3051862" rtl="0" eaLnBrk="1" latinLnBrk="0" hangingPunct="1">
        <a:spcBef>
          <a:spcPct val="20000"/>
        </a:spcBef>
        <a:buFont typeface="Arial" panose="020B0604020202020204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4pPr>
      <a:lvl5pPr marL="6866690" indent="-762965" algn="l" defTabSz="3051862" rtl="0" eaLnBrk="1" latinLnBrk="0" hangingPunct="1">
        <a:spcBef>
          <a:spcPct val="20000"/>
        </a:spcBef>
        <a:buFont typeface="Arial" panose="020B0604020202020204" pitchFamily="34" charset="0"/>
        <a:buChar char="»"/>
        <a:defRPr sz="6700" kern="1200">
          <a:solidFill>
            <a:schemeClr val="tx1"/>
          </a:solidFill>
          <a:latin typeface="+mn-lt"/>
          <a:ea typeface="+mn-ea"/>
          <a:cs typeface="+mn-cs"/>
        </a:defRPr>
      </a:lvl5pPr>
      <a:lvl6pPr marL="8392622" indent="-762965" algn="l" defTabSz="3051862" rtl="0" eaLnBrk="1" latinLnBrk="0" hangingPunct="1">
        <a:spcBef>
          <a:spcPct val="20000"/>
        </a:spcBef>
        <a:buFont typeface="Arial" panose="020B0604020202020204" pitchFamily="34" charset="0"/>
        <a:buChar char="•"/>
        <a:defRPr sz="6700" kern="1200">
          <a:solidFill>
            <a:schemeClr val="tx1"/>
          </a:solidFill>
          <a:latin typeface="+mn-lt"/>
          <a:ea typeface="+mn-ea"/>
          <a:cs typeface="+mn-cs"/>
        </a:defRPr>
      </a:lvl6pPr>
      <a:lvl7pPr marL="9918553" indent="-762965" algn="l" defTabSz="3051862" rtl="0" eaLnBrk="1" latinLnBrk="0" hangingPunct="1">
        <a:spcBef>
          <a:spcPct val="20000"/>
        </a:spcBef>
        <a:buFont typeface="Arial" panose="020B0604020202020204" pitchFamily="34" charset="0"/>
        <a:buChar char="•"/>
        <a:defRPr sz="6700" kern="1200">
          <a:solidFill>
            <a:schemeClr val="tx1"/>
          </a:solidFill>
          <a:latin typeface="+mn-lt"/>
          <a:ea typeface="+mn-ea"/>
          <a:cs typeface="+mn-cs"/>
        </a:defRPr>
      </a:lvl7pPr>
      <a:lvl8pPr marL="11444485" indent="-762965" algn="l" defTabSz="3051862" rtl="0" eaLnBrk="1" latinLnBrk="0" hangingPunct="1">
        <a:spcBef>
          <a:spcPct val="20000"/>
        </a:spcBef>
        <a:buFont typeface="Arial" panose="020B0604020202020204" pitchFamily="34" charset="0"/>
        <a:buChar char="•"/>
        <a:defRPr sz="6700" kern="1200">
          <a:solidFill>
            <a:schemeClr val="tx1"/>
          </a:solidFill>
          <a:latin typeface="+mn-lt"/>
          <a:ea typeface="+mn-ea"/>
          <a:cs typeface="+mn-cs"/>
        </a:defRPr>
      </a:lvl8pPr>
      <a:lvl9pPr marL="12970415" indent="-762965" algn="l" defTabSz="3051862" rtl="0" eaLnBrk="1" latinLnBrk="0" hangingPunct="1">
        <a:spcBef>
          <a:spcPct val="20000"/>
        </a:spcBef>
        <a:buFont typeface="Arial" panose="020B0604020202020204" pitchFamily="34" charset="0"/>
        <a:buChar char="•"/>
        <a:defRPr sz="6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3051862" rtl="0" eaLnBrk="1" latinLnBrk="0" hangingPunct="1">
        <a:defRPr sz="6000" kern="1200">
          <a:solidFill>
            <a:schemeClr val="tx1"/>
          </a:solidFill>
          <a:latin typeface="+mn-lt"/>
          <a:ea typeface="+mn-ea"/>
          <a:cs typeface="+mn-cs"/>
        </a:defRPr>
      </a:lvl1pPr>
      <a:lvl2pPr marL="1525932" algn="l" defTabSz="3051862" rtl="0" eaLnBrk="1" latinLnBrk="0" hangingPunct="1">
        <a:defRPr sz="6000" kern="1200">
          <a:solidFill>
            <a:schemeClr val="tx1"/>
          </a:solidFill>
          <a:latin typeface="+mn-lt"/>
          <a:ea typeface="+mn-ea"/>
          <a:cs typeface="+mn-cs"/>
        </a:defRPr>
      </a:lvl2pPr>
      <a:lvl3pPr marL="3051862" algn="l" defTabSz="3051862" rtl="0" eaLnBrk="1" latinLnBrk="0" hangingPunct="1">
        <a:defRPr sz="6000" kern="1200">
          <a:solidFill>
            <a:schemeClr val="tx1"/>
          </a:solidFill>
          <a:latin typeface="+mn-lt"/>
          <a:ea typeface="+mn-ea"/>
          <a:cs typeface="+mn-cs"/>
        </a:defRPr>
      </a:lvl3pPr>
      <a:lvl4pPr marL="4577794" algn="l" defTabSz="3051862" rtl="0" eaLnBrk="1" latinLnBrk="0" hangingPunct="1">
        <a:defRPr sz="6000" kern="1200">
          <a:solidFill>
            <a:schemeClr val="tx1"/>
          </a:solidFill>
          <a:latin typeface="+mn-lt"/>
          <a:ea typeface="+mn-ea"/>
          <a:cs typeface="+mn-cs"/>
        </a:defRPr>
      </a:lvl4pPr>
      <a:lvl5pPr marL="6103725" algn="l" defTabSz="3051862" rtl="0" eaLnBrk="1" latinLnBrk="0" hangingPunct="1">
        <a:defRPr sz="6000" kern="1200">
          <a:solidFill>
            <a:schemeClr val="tx1"/>
          </a:solidFill>
          <a:latin typeface="+mn-lt"/>
          <a:ea typeface="+mn-ea"/>
          <a:cs typeface="+mn-cs"/>
        </a:defRPr>
      </a:lvl5pPr>
      <a:lvl6pPr marL="7629657" algn="l" defTabSz="3051862" rtl="0" eaLnBrk="1" latinLnBrk="0" hangingPunct="1">
        <a:defRPr sz="6000" kern="1200">
          <a:solidFill>
            <a:schemeClr val="tx1"/>
          </a:solidFill>
          <a:latin typeface="+mn-lt"/>
          <a:ea typeface="+mn-ea"/>
          <a:cs typeface="+mn-cs"/>
        </a:defRPr>
      </a:lvl6pPr>
      <a:lvl7pPr marL="9155587" algn="l" defTabSz="3051862" rtl="0" eaLnBrk="1" latinLnBrk="0" hangingPunct="1">
        <a:defRPr sz="6000" kern="1200">
          <a:solidFill>
            <a:schemeClr val="tx1"/>
          </a:solidFill>
          <a:latin typeface="+mn-lt"/>
          <a:ea typeface="+mn-ea"/>
          <a:cs typeface="+mn-cs"/>
        </a:defRPr>
      </a:lvl7pPr>
      <a:lvl8pPr marL="10681519" algn="l" defTabSz="3051862" rtl="0" eaLnBrk="1" latinLnBrk="0" hangingPunct="1">
        <a:defRPr sz="6000" kern="1200">
          <a:solidFill>
            <a:schemeClr val="tx1"/>
          </a:solidFill>
          <a:latin typeface="+mn-lt"/>
          <a:ea typeface="+mn-ea"/>
          <a:cs typeface="+mn-cs"/>
        </a:defRPr>
      </a:lvl8pPr>
      <a:lvl9pPr marL="12207450" algn="l" defTabSz="3051862" rtl="0" eaLnBrk="1" latinLnBrk="0" hangingPunct="1">
        <a:defRPr sz="6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7.jpeg"/><Relationship Id="rId7" Type="http://schemas.openxmlformats.org/officeDocument/2006/relationships/image" Target="../media/image6.png"/><Relationship Id="rId12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9.pn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8.png"/><Relationship Id="rId9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hyperlink" Target="mailto:sanchez_edulop@gva.es" TargetMode="External"/><Relationship Id="rId7" Type="http://schemas.openxmlformats.org/officeDocument/2006/relationships/image" Target="../media/image14.png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diagramColors" Target="../diagrams/colors2.xml"/><Relationship Id="rId5" Type="http://schemas.openxmlformats.org/officeDocument/2006/relationships/image" Target="../media/image12.png"/><Relationship Id="rId10" Type="http://schemas.openxmlformats.org/officeDocument/2006/relationships/diagramQuickStyle" Target="../diagrams/quickStyle2.xml"/><Relationship Id="rId4" Type="http://schemas.openxmlformats.org/officeDocument/2006/relationships/image" Target="../media/image11.png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18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17.tiff"/><Relationship Id="rId5" Type="http://schemas.openxmlformats.org/officeDocument/2006/relationships/diagramQuickStyle" Target="../diagrams/quickStyle3.xml"/><Relationship Id="rId10" Type="http://schemas.openxmlformats.org/officeDocument/2006/relationships/hyperlink" Target="mailto:jaizquierdog@metrobilbao.eus" TargetMode="External"/><Relationship Id="rId4" Type="http://schemas.openxmlformats.org/officeDocument/2006/relationships/diagramLayout" Target="../diagrams/layout3.xml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19.tiff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10" Type="http://schemas.openxmlformats.org/officeDocument/2006/relationships/image" Target="../media/image21.jpeg"/><Relationship Id="rId4" Type="http://schemas.openxmlformats.org/officeDocument/2006/relationships/image" Target="../media/image20.tiff"/><Relationship Id="rId9" Type="http://schemas.microsoft.com/office/2007/relationships/diagramDrawing" Target="../diagrams/drawing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image" Target="../media/image7.jpeg"/><Relationship Id="rId7" Type="http://schemas.openxmlformats.org/officeDocument/2006/relationships/image" Target="../media/image6.png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diagramColors" Target="../diagrams/colors5.xml"/><Relationship Id="rId5" Type="http://schemas.openxmlformats.org/officeDocument/2006/relationships/image" Target="../media/image9.png"/><Relationship Id="rId10" Type="http://schemas.openxmlformats.org/officeDocument/2006/relationships/diagramQuickStyle" Target="../diagrams/quickStyle5.xml"/><Relationship Id="rId4" Type="http://schemas.openxmlformats.org/officeDocument/2006/relationships/image" Target="../media/image8.png"/><Relationship Id="rId9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13" Type="http://schemas.openxmlformats.org/officeDocument/2006/relationships/image" Target="../media/image26.tiff"/><Relationship Id="rId3" Type="http://schemas.openxmlformats.org/officeDocument/2006/relationships/hyperlink" Target="mailto:maji1523@coaat.es" TargetMode="External"/><Relationship Id="rId7" Type="http://schemas.openxmlformats.org/officeDocument/2006/relationships/diagramColors" Target="../diagrams/colors6.xml"/><Relationship Id="rId12" Type="http://schemas.openxmlformats.org/officeDocument/2006/relationships/image" Target="../media/image25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11" Type="http://schemas.openxmlformats.org/officeDocument/2006/relationships/image" Target="../media/image24.tiff"/><Relationship Id="rId5" Type="http://schemas.openxmlformats.org/officeDocument/2006/relationships/diagramLayout" Target="../diagrams/layout6.xml"/><Relationship Id="rId10" Type="http://schemas.openxmlformats.org/officeDocument/2006/relationships/image" Target="../media/image23.tiff"/><Relationship Id="rId4" Type="http://schemas.openxmlformats.org/officeDocument/2006/relationships/diagramData" Target="../diagrams/data6.xml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10" Type="http://schemas.openxmlformats.org/officeDocument/2006/relationships/image" Target="../media/image29.png"/><Relationship Id="rId4" Type="http://schemas.openxmlformats.org/officeDocument/2006/relationships/diagramLayout" Target="../diagrams/layout7.xml"/><Relationship Id="rId9" Type="http://schemas.openxmlformats.org/officeDocument/2006/relationships/image" Target="../media/image28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34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32.png"/><Relationship Id="rId5" Type="http://schemas.openxmlformats.org/officeDocument/2006/relationships/image" Target="../media/image31.png"/><Relationship Id="rId15" Type="http://schemas.openxmlformats.org/officeDocument/2006/relationships/image" Target="../media/image36.png"/><Relationship Id="rId10" Type="http://schemas.openxmlformats.org/officeDocument/2006/relationships/hyperlink" Target="http://www.acksol.com/" TargetMode="External"/><Relationship Id="rId4" Type="http://schemas.openxmlformats.org/officeDocument/2006/relationships/image" Target="../media/image30.png"/><Relationship Id="rId9" Type="http://schemas.openxmlformats.org/officeDocument/2006/relationships/hyperlink" Target="http://www.komsol.eu/" TargetMode="External"/><Relationship Id="rId1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3551018" y="582360"/>
            <a:ext cx="1440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spc="300" dirty="0" err="1">
                <a:latin typeface="Leelawadee" panose="020B0502040204020203" pitchFamily="34" charset="-34"/>
                <a:cs typeface="Leelawadee" panose="020B0502040204020203" pitchFamily="34" charset="-34"/>
              </a:rPr>
              <a:t>Spain</a:t>
            </a:r>
            <a:endParaRPr lang="es-ES" sz="2800" b="1" spc="3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6" name="Picture 2" descr="E:\TRABAJO\AC-KSOL\02_DISEÑO\LOGOS AC\LOGOS OK\Komsol Logo Color with symbol CMYK_TRANS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4754" y="673532"/>
            <a:ext cx="7556492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TRABAJO\AC-KSOL\03_PRESENTACIONES\2020_PRESENTACIONES\Logotipo ACKSOL OK PNG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0927" y="3861048"/>
            <a:ext cx="3332013" cy="92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28464" y="5949280"/>
            <a:ext cx="9649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www.acksol.com</a:t>
            </a:r>
          </a:p>
          <a:p>
            <a:r>
              <a:rPr lang="es-ES" sz="2400" b="1" dirty="0"/>
              <a:t>www.komsol.com</a:t>
            </a:r>
          </a:p>
        </p:txBody>
      </p:sp>
      <p:pic>
        <p:nvPicPr>
          <p:cNvPr id="12" name="Picture 4" descr="E:\TRABAJO\AC-KSOL\03_PRESENTACIONES\2020_PRESENTACIONES\eco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09384" y="5373216"/>
            <a:ext cx="1244147" cy="11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9"/>
          <p:cNvSpPr txBox="1"/>
          <p:nvPr/>
        </p:nvSpPr>
        <p:spPr>
          <a:xfrm>
            <a:off x="8798498" y="6519589"/>
            <a:ext cx="737325" cy="198461"/>
          </a:xfrm>
          <a:prstGeom prst="rect">
            <a:avLst/>
          </a:prstGeom>
          <a:noFill/>
        </p:spPr>
        <p:txBody>
          <a:bodyPr wrap="square" lIns="59381" tIns="29691" rIns="59381" bIns="29691" rtlCol="0">
            <a:spAutoFit/>
          </a:bodyPr>
          <a:lstStyle/>
          <a:p>
            <a:r>
              <a:rPr lang="es-ES" sz="900" b="1" dirty="0"/>
              <a:t>EN 1504-2 2+</a:t>
            </a:r>
          </a:p>
        </p:txBody>
      </p:sp>
      <p:pic>
        <p:nvPicPr>
          <p:cNvPr id="15" name="Imagen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3400" y="6496270"/>
            <a:ext cx="245098" cy="245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127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74949"/>
            <a:ext cx="9906000" cy="5678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CuadroTexto 4"/>
          <p:cNvSpPr txBox="1"/>
          <p:nvPr/>
        </p:nvSpPr>
        <p:spPr>
          <a:xfrm>
            <a:off x="1460612" y="2276944"/>
            <a:ext cx="6984776" cy="1565450"/>
          </a:xfrm>
          <a:prstGeom prst="rect">
            <a:avLst/>
          </a:prstGeom>
          <a:noFill/>
        </p:spPr>
        <p:txBody>
          <a:bodyPr wrap="square" lIns="87269" tIns="43635" rIns="87269" bIns="43635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2400" b="1" i="1" cap="all" dirty="0">
                <a:ln w="0"/>
                <a:solidFill>
                  <a:srgbClr val="000090"/>
                </a:solidFill>
                <a:effectLst>
                  <a:reflection blurRad="12700" stA="50000" endPos="50000" dist="5000" dir="5400000" sy="-100000" rotWithShape="0"/>
                </a:effectLst>
              </a:rPr>
              <a:t>Obra civil</a:t>
            </a:r>
          </a:p>
          <a:p>
            <a:pPr algn="ctr"/>
            <a:endParaRPr lang="es-ES" sz="2400" b="1" i="1" cap="all" dirty="0">
              <a:ln w="0"/>
              <a:solidFill>
                <a:srgbClr val="00009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s-ES" sz="2400" b="1" i="1" cap="all" dirty="0">
              <a:ln w="0"/>
              <a:solidFill>
                <a:srgbClr val="00009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s-ES" sz="2400" b="1" i="1" cap="all" dirty="0">
              <a:ln w="0"/>
              <a:solidFill>
                <a:srgbClr val="00009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5" name="Picture 3" descr="E:\TRABAJO\AC-KSOL\03_PRESENTACIONES\2020_PRESENTACIONES\Komsol Pro LARG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57176" y="5589320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E:\TRABAJO\AC-KSOL\03_PRESENTACIONES\2020_PRESENTACIONES\Logotipo ACKSOL OK PNG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472" y="44624"/>
            <a:ext cx="2346528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E:\TRABAJO\AC-KSOL\03_PRESENTACIONES\2020_PRESENTACIONES\eco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517" y="5193288"/>
            <a:ext cx="923075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CuadroTexto 9"/>
          <p:cNvSpPr txBox="1"/>
          <p:nvPr/>
        </p:nvSpPr>
        <p:spPr>
          <a:xfrm>
            <a:off x="589586" y="6101971"/>
            <a:ext cx="737325" cy="198461"/>
          </a:xfrm>
          <a:prstGeom prst="rect">
            <a:avLst/>
          </a:prstGeom>
          <a:noFill/>
        </p:spPr>
        <p:txBody>
          <a:bodyPr wrap="square" lIns="59381" tIns="29691" rIns="59381" bIns="29691" rtlCol="0">
            <a:spAutoFit/>
          </a:bodyPr>
          <a:lstStyle/>
          <a:p>
            <a:r>
              <a:rPr lang="es-ES" sz="900" b="1" dirty="0"/>
              <a:t>EN 1504-2 2+</a:t>
            </a:r>
          </a:p>
        </p:txBody>
      </p:sp>
      <p:pic>
        <p:nvPicPr>
          <p:cNvPr id="31" name="Imagen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488" y="6078652"/>
            <a:ext cx="245098" cy="245098"/>
          </a:xfrm>
          <a:prstGeom prst="rect">
            <a:avLst/>
          </a:prstGeom>
        </p:spPr>
      </p:pic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1094236852"/>
              </p:ext>
            </p:extLst>
          </p:nvPr>
        </p:nvGraphicFramePr>
        <p:xfrm>
          <a:off x="0" y="6426000"/>
          <a:ext cx="9906000" cy="43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1" name="CuadroTexto 5">
            <a:extLst>
              <a:ext uri="{FF2B5EF4-FFF2-40B4-BE49-F238E27FC236}">
                <a16:creationId xmlns:a16="http://schemas.microsoft.com/office/drawing/2014/main" id="{D2E78D32-2613-477E-9F2D-8B82A41CDCF8}"/>
              </a:ext>
            </a:extLst>
          </p:cNvPr>
          <p:cNvSpPr txBox="1"/>
          <p:nvPr/>
        </p:nvSpPr>
        <p:spPr>
          <a:xfrm>
            <a:off x="4082461" y="2958051"/>
            <a:ext cx="2454715" cy="461657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pPr marL="285720" indent="-285720">
              <a:buFont typeface="Arial" panose="020B0604020202020204" pitchFamily="34" charset="0"/>
              <a:buChar char="•"/>
            </a:pPr>
            <a:r>
              <a:rPr lang="es-ES" sz="2400" b="1" dirty="0"/>
              <a:t>TÚNELES</a:t>
            </a:r>
          </a:p>
        </p:txBody>
      </p:sp>
    </p:spTree>
    <p:extLst>
      <p:ext uri="{BB962C8B-B14F-4D97-AF65-F5344CB8AC3E}">
        <p14:creationId xmlns:p14="http://schemas.microsoft.com/office/powerpoint/2010/main" val="392312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35 CuadroTexto"/>
          <p:cNvSpPr txBox="1"/>
          <p:nvPr/>
        </p:nvSpPr>
        <p:spPr>
          <a:xfrm>
            <a:off x="200472" y="188640"/>
            <a:ext cx="9433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Avenir Black" panose="020B0803020203020204" pitchFamily="34" charset="0"/>
              </a:rPr>
              <a:t>METRO DE ALICANTE – IMPERMEABILIZACIÓN INTEGRAL 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5817096" y="1042922"/>
            <a:ext cx="3960440" cy="2824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4000" algn="ctr">
              <a:lnSpc>
                <a:spcPct val="130000"/>
              </a:lnSpc>
            </a:pPr>
            <a:r>
              <a:rPr lang="es-ES" sz="1600" b="1" i="1" dirty="0"/>
              <a:t>FGV - TÚNEL DEL TRAM  (Alicante)</a:t>
            </a:r>
          </a:p>
          <a:p>
            <a:pPr marL="144000" algn="ctr">
              <a:lnSpc>
                <a:spcPct val="130000"/>
              </a:lnSpc>
            </a:pPr>
            <a:r>
              <a:rPr lang="es-ES" sz="1600" b="1" i="1" dirty="0"/>
              <a:t>Nov 2017 - Ene2018</a:t>
            </a:r>
          </a:p>
          <a:p>
            <a:endParaRPr lang="es-ES" sz="1200" i="1" dirty="0">
              <a:solidFill>
                <a:srgbClr val="0070C0"/>
              </a:solidFill>
            </a:endParaRPr>
          </a:p>
          <a:p>
            <a:r>
              <a:rPr lang="es-ES" sz="1200" i="1" dirty="0">
                <a:solidFill>
                  <a:srgbClr val="0070C0"/>
                </a:solidFill>
              </a:rPr>
              <a:t>DATOS DE CONTACTO:</a:t>
            </a:r>
          </a:p>
          <a:p>
            <a:endParaRPr lang="es-ES" sz="1200" i="1" dirty="0">
              <a:solidFill>
                <a:srgbClr val="0070C0"/>
              </a:solidFill>
            </a:endParaRPr>
          </a:p>
          <a:p>
            <a:r>
              <a:rPr lang="es-ES" sz="1200" i="1" dirty="0">
                <a:solidFill>
                  <a:srgbClr val="0070C0"/>
                </a:solidFill>
              </a:rPr>
              <a:t>Eduardo Sánchez López</a:t>
            </a:r>
          </a:p>
          <a:p>
            <a:r>
              <a:rPr lang="es-ES" sz="1200" i="1" dirty="0">
                <a:solidFill>
                  <a:srgbClr val="0070C0"/>
                </a:solidFill>
              </a:rPr>
              <a:t>Ingeniero – Oficina Técnica </a:t>
            </a:r>
          </a:p>
          <a:p>
            <a:r>
              <a:rPr lang="es-ES" sz="1200" i="1" dirty="0">
                <a:solidFill>
                  <a:srgbClr val="0070C0"/>
                </a:solidFill>
                <a:hlinkClick r:id="rId3"/>
              </a:rPr>
              <a:t>sanchez_edulop@gva.es</a:t>
            </a:r>
            <a:endParaRPr lang="es-ES" sz="1200" i="1" dirty="0">
              <a:solidFill>
                <a:srgbClr val="0070C0"/>
              </a:solidFill>
            </a:endParaRPr>
          </a:p>
          <a:p>
            <a:r>
              <a:rPr lang="es-ES" sz="1200" i="1" dirty="0">
                <a:solidFill>
                  <a:srgbClr val="0070C0"/>
                </a:solidFill>
              </a:rPr>
              <a:t>Móvil: 629.954.561    Tel.: 965.919.812</a:t>
            </a:r>
          </a:p>
          <a:p>
            <a:endParaRPr lang="es-ES" sz="1200" i="1" dirty="0">
              <a:solidFill>
                <a:srgbClr val="0070C0"/>
              </a:solidFill>
            </a:endParaRPr>
          </a:p>
          <a:p>
            <a:pPr marL="144000" algn="ctr">
              <a:lnSpc>
                <a:spcPct val="130000"/>
              </a:lnSpc>
            </a:pPr>
            <a:endParaRPr lang="es-ES" sz="1600" b="1" i="1" dirty="0"/>
          </a:p>
          <a:p>
            <a:pPr marL="144000" algn="ctr">
              <a:lnSpc>
                <a:spcPct val="130000"/>
              </a:lnSpc>
            </a:pPr>
            <a:endParaRPr lang="es-ES" sz="1600" b="1" i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-92046" y="780881"/>
            <a:ext cx="10009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latin typeface="Avenir Black" panose="020B0803020203020204" pitchFamily="34" charset="0"/>
              </a:rPr>
              <a:t>Solución de </a:t>
            </a:r>
            <a:r>
              <a:rPr lang="es-ES" sz="1400" dirty="0" err="1">
                <a:latin typeface="Avenir Black" panose="020B0803020203020204" pitchFamily="34" charset="0"/>
              </a:rPr>
              <a:t>filtracioens</a:t>
            </a:r>
            <a:r>
              <a:rPr lang="es-ES" sz="1400" dirty="0">
                <a:latin typeface="Avenir Black" panose="020B0803020203020204" pitchFamily="34" charset="0"/>
              </a:rPr>
              <a:t> en juntas de hormigonado y fisuras + Tratamiento de bóveda con </a:t>
            </a:r>
            <a:r>
              <a:rPr lang="es-ES" sz="1400" i="1" dirty="0">
                <a:solidFill>
                  <a:srgbClr val="0070C0"/>
                </a:solidFill>
                <a:latin typeface="Avenir Black" panose="020B0803020203020204" pitchFamily="34" charset="0"/>
              </a:rPr>
              <a:t>CONTROLL®INNERSEAL</a:t>
            </a:r>
          </a:p>
        </p:txBody>
      </p:sp>
      <p:pic>
        <p:nvPicPr>
          <p:cNvPr id="18" name="Imagen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3731" y="3015946"/>
            <a:ext cx="4222020" cy="31665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Imagen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512" y="3717032"/>
            <a:ext cx="4351998" cy="24480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20" name="Imagen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472" y="1076738"/>
            <a:ext cx="1817993" cy="242398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21" name="Imagen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0044" y="1082246"/>
            <a:ext cx="3224643" cy="241848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graphicFrame>
        <p:nvGraphicFramePr>
          <p:cNvPr id="32" name="31 Diagrama"/>
          <p:cNvGraphicFramePr/>
          <p:nvPr>
            <p:extLst>
              <p:ext uri="{D42A27DB-BD31-4B8C-83A1-F6EECF244321}">
                <p14:modId xmlns:p14="http://schemas.microsoft.com/office/powerpoint/2010/main" val="3860070634"/>
              </p:ext>
            </p:extLst>
          </p:nvPr>
        </p:nvGraphicFramePr>
        <p:xfrm>
          <a:off x="0" y="6426000"/>
          <a:ext cx="9906000" cy="43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650352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35 CuadroTexto"/>
          <p:cNvSpPr txBox="1"/>
          <p:nvPr/>
        </p:nvSpPr>
        <p:spPr>
          <a:xfrm>
            <a:off x="200472" y="188640"/>
            <a:ext cx="9433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Avenir Black" panose="020B0803020203020204" pitchFamily="34" charset="0"/>
              </a:rPr>
              <a:t>METRO BILBAO – FILTRACIONES EN TÚNELES</a:t>
            </a:r>
            <a:endParaRPr lang="es-ES" sz="1400" dirty="0">
              <a:latin typeface="Avenir Black" panose="020B0803020203020204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38756" y="692696"/>
            <a:ext cx="9226531" cy="386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4000">
              <a:lnSpc>
                <a:spcPct val="130000"/>
              </a:lnSpc>
            </a:pPr>
            <a:r>
              <a:rPr lang="es-ES" sz="1600" b="1" i="1" dirty="0"/>
              <a:t>METRO BILBAO – TÚNEL – SOLUCIÓN FILTRACIONES DESDE DICIEMBRE DE 2017</a:t>
            </a:r>
          </a:p>
        </p:txBody>
      </p:sp>
      <p:sp>
        <p:nvSpPr>
          <p:cNvPr id="23" name="Text Box 1"/>
          <p:cNvSpPr txBox="1">
            <a:spLocks noChangeArrowheads="1"/>
          </p:cNvSpPr>
          <p:nvPr/>
        </p:nvSpPr>
        <p:spPr bwMode="auto">
          <a:xfrm>
            <a:off x="2721528" y="1124744"/>
            <a:ext cx="6984000" cy="252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spcAft>
                <a:spcPts val="968"/>
              </a:spcAft>
            </a:pPr>
            <a:r>
              <a:rPr lang="es-ES" sz="1300" b="1" dirty="0">
                <a:solidFill>
                  <a:schemeClr val="bg1"/>
                </a:solidFill>
                <a:latin typeface="Avenir Black" panose="020B0803020203020204" pitchFamily="34" charset="0"/>
              </a:rPr>
              <a:t> ANTES</a:t>
            </a:r>
            <a:endParaRPr lang="es-ES" sz="1300" dirty="0">
              <a:solidFill>
                <a:schemeClr val="bg1"/>
              </a:solidFill>
              <a:latin typeface="Avenir Black" panose="020B0803020203020204" pitchFamily="34" charset="0"/>
            </a:endParaRPr>
          </a:p>
        </p:txBody>
      </p:sp>
      <p:sp>
        <p:nvSpPr>
          <p:cNvPr id="28" name="Text Box 1"/>
          <p:cNvSpPr txBox="1">
            <a:spLocks noChangeArrowheads="1"/>
          </p:cNvSpPr>
          <p:nvPr/>
        </p:nvSpPr>
        <p:spPr bwMode="auto">
          <a:xfrm>
            <a:off x="5581189" y="3933056"/>
            <a:ext cx="4176000" cy="252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es-ES"/>
            </a:defPPr>
            <a:lvl1pPr algn="ctr">
              <a:spcAft>
                <a:spcPts val="968"/>
              </a:spcAft>
              <a:defRPr sz="1300" b="1">
                <a:solidFill>
                  <a:schemeClr val="bg1"/>
                </a:solidFill>
              </a:defRPr>
            </a:lvl1pPr>
          </a:lstStyle>
          <a:p>
            <a:r>
              <a:rPr lang="es-ES" dirty="0">
                <a:latin typeface="Avenir Black" panose="020B0803020203020204" pitchFamily="34" charset="0"/>
              </a:rPr>
              <a:t>DESPUÉS</a:t>
            </a:r>
          </a:p>
        </p:txBody>
      </p:sp>
      <p:graphicFrame>
        <p:nvGraphicFramePr>
          <p:cNvPr id="31" name="30 Diagrama"/>
          <p:cNvGraphicFramePr/>
          <p:nvPr>
            <p:extLst>
              <p:ext uri="{D42A27DB-BD31-4B8C-83A1-F6EECF244321}">
                <p14:modId xmlns:p14="http://schemas.microsoft.com/office/powerpoint/2010/main" val="48208723"/>
              </p:ext>
            </p:extLst>
          </p:nvPr>
        </p:nvGraphicFramePr>
        <p:xfrm>
          <a:off x="0" y="6426000"/>
          <a:ext cx="9906000" cy="43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" name="Imagen 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9301" y="4250348"/>
            <a:ext cx="1598235" cy="2130980"/>
          </a:xfrm>
          <a:prstGeom prst="rect">
            <a:avLst/>
          </a:prstGeom>
        </p:spPr>
      </p:pic>
      <p:pic>
        <p:nvPicPr>
          <p:cNvPr id="21" name="Imagen 1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2475" y="4347093"/>
            <a:ext cx="2520292" cy="189021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5C4C4E7-D68B-C54A-A7C4-09A690BE931F}"/>
              </a:ext>
            </a:extLst>
          </p:cNvPr>
          <p:cNvSpPr txBox="1"/>
          <p:nvPr/>
        </p:nvSpPr>
        <p:spPr>
          <a:xfrm>
            <a:off x="402746" y="1376744"/>
            <a:ext cx="2232248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i="1" dirty="0">
                <a:solidFill>
                  <a:srgbClr val="0070C0"/>
                </a:solidFill>
              </a:rPr>
              <a:t>DATOS DE CONTACTO:</a:t>
            </a:r>
          </a:p>
          <a:p>
            <a:endParaRPr lang="es-ES" sz="1600" i="1" dirty="0">
              <a:solidFill>
                <a:srgbClr val="0070C0"/>
              </a:solidFill>
            </a:endParaRPr>
          </a:p>
          <a:p>
            <a:r>
              <a:rPr lang="es-ES" sz="1400" i="1" dirty="0" err="1">
                <a:solidFill>
                  <a:srgbClr val="0070C0"/>
                </a:solidFill>
              </a:rPr>
              <a:t>Jose</a:t>
            </a:r>
            <a:r>
              <a:rPr lang="es-ES" sz="1400" i="1" dirty="0">
                <a:solidFill>
                  <a:srgbClr val="0070C0"/>
                </a:solidFill>
              </a:rPr>
              <a:t> </a:t>
            </a:r>
            <a:r>
              <a:rPr lang="es-ES" sz="1400" i="1" dirty="0" err="1">
                <a:solidFill>
                  <a:srgbClr val="0070C0"/>
                </a:solidFill>
              </a:rPr>
              <a:t>Angel</a:t>
            </a:r>
            <a:r>
              <a:rPr lang="es-ES" sz="1400" i="1" dirty="0">
                <a:solidFill>
                  <a:srgbClr val="0070C0"/>
                </a:solidFill>
              </a:rPr>
              <a:t> Izquierdo García</a:t>
            </a:r>
          </a:p>
          <a:p>
            <a:r>
              <a:rPr lang="es-ES" sz="1200" i="1" dirty="0">
                <a:solidFill>
                  <a:srgbClr val="0070C0"/>
                </a:solidFill>
              </a:rPr>
              <a:t>Ingeniero - Dpto. Mantenimiento</a:t>
            </a:r>
          </a:p>
          <a:p>
            <a:endParaRPr lang="es-ES" sz="1400" i="1" dirty="0">
              <a:solidFill>
                <a:srgbClr val="0070C0"/>
              </a:solidFill>
            </a:endParaRPr>
          </a:p>
          <a:p>
            <a:r>
              <a:rPr lang="es-ES" sz="1200" i="1" dirty="0">
                <a:solidFill>
                  <a:srgbClr val="0070C0"/>
                </a:solidFill>
                <a:hlinkClick r:id="rId10"/>
              </a:rPr>
              <a:t>jaizquierdog@metrobilbao.eus</a:t>
            </a:r>
            <a:endParaRPr lang="es-ES" sz="1200" i="1" dirty="0">
              <a:solidFill>
                <a:srgbClr val="0070C0"/>
              </a:solidFill>
            </a:endParaRPr>
          </a:p>
          <a:p>
            <a:r>
              <a:rPr lang="es-ES" sz="1100" i="1" dirty="0">
                <a:solidFill>
                  <a:srgbClr val="0070C0"/>
                </a:solidFill>
              </a:rPr>
              <a:t>Móvil - 637 50 80 70</a:t>
            </a:r>
          </a:p>
          <a:p>
            <a:r>
              <a:rPr lang="es-ES" sz="1100" i="1" dirty="0">
                <a:solidFill>
                  <a:srgbClr val="0070C0"/>
                </a:solidFill>
              </a:rPr>
              <a:t>Fijo – 94 425 40 00. Extensión 1906</a:t>
            </a:r>
          </a:p>
          <a:p>
            <a:endParaRPr lang="es-ES" sz="1100" i="1" dirty="0">
              <a:solidFill>
                <a:srgbClr val="0070C0"/>
              </a:solidFill>
            </a:endParaRPr>
          </a:p>
          <a:p>
            <a:r>
              <a:rPr lang="es-ES" sz="1400" i="1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2F83617-FF93-7940-9B30-2C96DBDB9FC5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1528" y="1625818"/>
            <a:ext cx="2371354" cy="427049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6F33229-C222-2E4B-B4EF-14750C2D916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07184" y="1626802"/>
            <a:ext cx="3898384" cy="213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91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35 CuadroTexto"/>
          <p:cNvSpPr txBox="1"/>
          <p:nvPr/>
        </p:nvSpPr>
        <p:spPr>
          <a:xfrm>
            <a:off x="200472" y="188640"/>
            <a:ext cx="9433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Avenir Black" panose="020B0803020203020204" pitchFamily="34" charset="0"/>
              </a:rPr>
              <a:t>METRO BILBAO – FILTRACIONES EN TÚNELES</a:t>
            </a:r>
            <a:endParaRPr lang="es-ES" sz="1400" dirty="0">
              <a:latin typeface="Avenir Black" panose="020B0803020203020204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38756" y="692696"/>
            <a:ext cx="9226531" cy="386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4000">
              <a:lnSpc>
                <a:spcPct val="130000"/>
              </a:lnSpc>
            </a:pPr>
            <a:r>
              <a:rPr lang="es-ES" sz="1600" b="1" i="1" dirty="0"/>
              <a:t>METRO BILBAO – TÚNEL – SOLUCIÓN FILTRACIONES DESDE DICIEMBRE DE 2017</a:t>
            </a:r>
          </a:p>
        </p:txBody>
      </p:sp>
      <p:pic>
        <p:nvPicPr>
          <p:cNvPr id="26" name="Imagen 3">
            <a:extLst>
              <a:ext uri="{FF2B5EF4-FFF2-40B4-BE49-F238E27FC236}">
                <a16:creationId xmlns:a16="http://schemas.microsoft.com/office/drawing/2014/main" id="{06021D9D-F3BE-7747-85AB-25E9E40EDA5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585" y="1410112"/>
            <a:ext cx="3048248" cy="228618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7" name="Imagen 4">
            <a:extLst>
              <a:ext uri="{FF2B5EF4-FFF2-40B4-BE49-F238E27FC236}">
                <a16:creationId xmlns:a16="http://schemas.microsoft.com/office/drawing/2014/main" id="{68598EC6-3498-A54E-BE57-CC838347DD8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584" y="3973674"/>
            <a:ext cx="3048248" cy="228618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graphicFrame>
        <p:nvGraphicFramePr>
          <p:cNvPr id="31" name="30 Diagrama"/>
          <p:cNvGraphicFramePr/>
          <p:nvPr/>
        </p:nvGraphicFramePr>
        <p:xfrm>
          <a:off x="0" y="6426000"/>
          <a:ext cx="9906000" cy="43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9" name="Picture 2" descr="E:\TRABAJO\AC-KSOL\03_PRESENTACIONES\2020_PRESENTACIONES\METRO BILBAO.jpg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93592" y="1611497"/>
            <a:ext cx="3048248" cy="4135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31 Flecha abajo"/>
          <p:cNvSpPr/>
          <p:nvPr/>
        </p:nvSpPr>
        <p:spPr>
          <a:xfrm>
            <a:off x="1556684" y="3649346"/>
            <a:ext cx="288000" cy="4320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Text Box 1">
            <a:extLst>
              <a:ext uri="{FF2B5EF4-FFF2-40B4-BE49-F238E27FC236}">
                <a16:creationId xmlns:a16="http://schemas.microsoft.com/office/drawing/2014/main" id="{A9A0C3C1-A12A-AA46-AEFF-1AAEDC14D8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9024" y="1205353"/>
            <a:ext cx="3672408" cy="24000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es-ES"/>
            </a:defPPr>
            <a:lvl1pPr algn="ctr">
              <a:spcAft>
                <a:spcPts val="968"/>
              </a:spcAft>
              <a:defRPr sz="1300" b="1">
                <a:solidFill>
                  <a:schemeClr val="bg1"/>
                </a:solidFill>
              </a:defRPr>
            </a:lvl1pPr>
          </a:lstStyle>
          <a:p>
            <a:r>
              <a:rPr lang="es-ES" dirty="0">
                <a:latin typeface="Avenir Black" panose="020B0803020203020204" pitchFamily="34" charset="0"/>
              </a:rPr>
              <a:t>CERTIFICADO DE BUENA EJECUCIÓN</a:t>
            </a:r>
          </a:p>
        </p:txBody>
      </p:sp>
    </p:spTree>
    <p:extLst>
      <p:ext uri="{BB962C8B-B14F-4D97-AF65-F5344CB8AC3E}">
        <p14:creationId xmlns:p14="http://schemas.microsoft.com/office/powerpoint/2010/main" val="113828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74949"/>
            <a:ext cx="9906000" cy="5678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CuadroTexto 4"/>
          <p:cNvSpPr txBox="1"/>
          <p:nvPr/>
        </p:nvSpPr>
        <p:spPr>
          <a:xfrm>
            <a:off x="1460612" y="2276944"/>
            <a:ext cx="6984776" cy="1565450"/>
          </a:xfrm>
          <a:prstGeom prst="rect">
            <a:avLst/>
          </a:prstGeom>
          <a:noFill/>
        </p:spPr>
        <p:txBody>
          <a:bodyPr wrap="square" lIns="87269" tIns="43635" rIns="87269" bIns="43635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2400" b="1" i="1" cap="all" dirty="0">
                <a:ln w="0"/>
                <a:solidFill>
                  <a:srgbClr val="000090"/>
                </a:solidFill>
                <a:effectLst>
                  <a:reflection blurRad="12700" stA="50000" endPos="50000" dist="5000" dir="5400000" sy="-100000" rotWithShape="0"/>
                </a:effectLst>
              </a:rPr>
              <a:t>EDIFICACIÓN</a:t>
            </a:r>
          </a:p>
          <a:p>
            <a:pPr algn="ctr"/>
            <a:endParaRPr lang="es-ES" sz="2400" b="1" i="1" cap="all" dirty="0">
              <a:ln w="0"/>
              <a:solidFill>
                <a:srgbClr val="00009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s-ES" sz="2400" b="1" i="1" cap="all" dirty="0">
              <a:ln w="0"/>
              <a:solidFill>
                <a:srgbClr val="00009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s-ES" sz="2400" b="1" i="1" cap="all" dirty="0">
              <a:ln w="0"/>
              <a:solidFill>
                <a:srgbClr val="00009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5" name="Picture 3" descr="E:\TRABAJO\AC-KSOL\03_PRESENTACIONES\2020_PRESENTACIONES\Komsol Pro LARG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57176" y="5589320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E:\TRABAJO\AC-KSOL\03_PRESENTACIONES\2020_PRESENTACIONES\Logotipo ACKSOL OK PNG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472" y="44624"/>
            <a:ext cx="2346528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E:\TRABAJO\AC-KSOL\03_PRESENTACIONES\2020_PRESENTACIONES\eco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517" y="5193288"/>
            <a:ext cx="923075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CuadroTexto 9"/>
          <p:cNvSpPr txBox="1"/>
          <p:nvPr/>
        </p:nvSpPr>
        <p:spPr>
          <a:xfrm>
            <a:off x="589586" y="6101971"/>
            <a:ext cx="737325" cy="198461"/>
          </a:xfrm>
          <a:prstGeom prst="rect">
            <a:avLst/>
          </a:prstGeom>
          <a:noFill/>
        </p:spPr>
        <p:txBody>
          <a:bodyPr wrap="square" lIns="59381" tIns="29691" rIns="59381" bIns="29691" rtlCol="0">
            <a:spAutoFit/>
          </a:bodyPr>
          <a:lstStyle/>
          <a:p>
            <a:r>
              <a:rPr lang="es-ES" sz="900" b="1" dirty="0"/>
              <a:t>EN 1504-2 2+</a:t>
            </a:r>
          </a:p>
        </p:txBody>
      </p:sp>
      <p:pic>
        <p:nvPicPr>
          <p:cNvPr id="31" name="Imagen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488" y="6078652"/>
            <a:ext cx="245098" cy="245098"/>
          </a:xfrm>
          <a:prstGeom prst="rect">
            <a:avLst/>
          </a:prstGeom>
        </p:spPr>
      </p:pic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2763302681"/>
              </p:ext>
            </p:extLst>
          </p:nvPr>
        </p:nvGraphicFramePr>
        <p:xfrm>
          <a:off x="0" y="6426000"/>
          <a:ext cx="9906000" cy="43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1" name="CuadroTexto 5">
            <a:extLst>
              <a:ext uri="{FF2B5EF4-FFF2-40B4-BE49-F238E27FC236}">
                <a16:creationId xmlns:a16="http://schemas.microsoft.com/office/drawing/2014/main" id="{D2E78D32-2613-477E-9F2D-8B82A41CDCF8}"/>
              </a:ext>
            </a:extLst>
          </p:cNvPr>
          <p:cNvSpPr txBox="1"/>
          <p:nvPr/>
        </p:nvSpPr>
        <p:spPr>
          <a:xfrm>
            <a:off x="3728864" y="2958051"/>
            <a:ext cx="5334715" cy="461657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pPr marL="285720" indent="-285720">
              <a:buFont typeface="Arial" panose="020B0604020202020204" pitchFamily="34" charset="0"/>
              <a:buChar char="•"/>
            </a:pPr>
            <a:r>
              <a:rPr lang="es-ES" sz="2400" b="1" dirty="0"/>
              <a:t>SÓTANOS CON NIVELES FREÁTICOS</a:t>
            </a:r>
          </a:p>
        </p:txBody>
      </p:sp>
    </p:spTree>
    <p:extLst>
      <p:ext uri="{BB962C8B-B14F-4D97-AF65-F5344CB8AC3E}">
        <p14:creationId xmlns:p14="http://schemas.microsoft.com/office/powerpoint/2010/main" val="2912151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CuadroTexto"/>
          <p:cNvSpPr txBox="1"/>
          <p:nvPr/>
        </p:nvSpPr>
        <p:spPr>
          <a:xfrm>
            <a:off x="374632" y="908720"/>
            <a:ext cx="3858288" cy="1630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4000" algn="ctr">
              <a:lnSpc>
                <a:spcPct val="130000"/>
              </a:lnSpc>
            </a:pPr>
            <a:r>
              <a:rPr lang="es-ES" sz="1600" b="1" i="1" dirty="0"/>
              <a:t>NUEVO HOTEL H-10 – Málaga</a:t>
            </a:r>
          </a:p>
          <a:p>
            <a:pPr marL="144000">
              <a:lnSpc>
                <a:spcPct val="130000"/>
              </a:lnSpc>
            </a:pPr>
            <a:r>
              <a:rPr lang="es-ES" sz="1200" i="1" dirty="0">
                <a:solidFill>
                  <a:srgbClr val="0070C0"/>
                </a:solidFill>
                <a:latin typeface="Calibri" pitchFamily="34" charset="0"/>
              </a:rPr>
              <a:t> DATOS DE CONTACTO: </a:t>
            </a:r>
          </a:p>
          <a:p>
            <a:pPr marL="144000">
              <a:lnSpc>
                <a:spcPct val="130000"/>
              </a:lnSpc>
            </a:pPr>
            <a:r>
              <a:rPr lang="es-ES" sz="1200" i="1" dirty="0">
                <a:solidFill>
                  <a:srgbClr val="0070C0"/>
                </a:solidFill>
                <a:latin typeface="Calibri" pitchFamily="34" charset="0"/>
              </a:rPr>
              <a:t>Manuel  Martínez </a:t>
            </a:r>
            <a:r>
              <a:rPr lang="es-ES" sz="1200" i="1" dirty="0" err="1">
                <a:solidFill>
                  <a:srgbClr val="0070C0"/>
                </a:solidFill>
                <a:latin typeface="Calibri" pitchFamily="34" charset="0"/>
              </a:rPr>
              <a:t>Jimenez</a:t>
            </a:r>
            <a:r>
              <a:rPr lang="es-ES" sz="1200" i="1" dirty="0">
                <a:solidFill>
                  <a:srgbClr val="0070C0"/>
                </a:solidFill>
                <a:latin typeface="Calibri" pitchFamily="34" charset="0"/>
              </a:rPr>
              <a:t> – Arquitecto Técnico</a:t>
            </a:r>
          </a:p>
          <a:p>
            <a:pPr marL="144000">
              <a:lnSpc>
                <a:spcPct val="130000"/>
              </a:lnSpc>
            </a:pPr>
            <a:r>
              <a:rPr lang="es-ES" sz="1200" i="1" dirty="0">
                <a:solidFill>
                  <a:srgbClr val="0070C0"/>
                </a:solidFill>
                <a:latin typeface="Calibri" pitchFamily="34" charset="0"/>
                <a:hlinkClick r:id="rId3"/>
              </a:rPr>
              <a:t>maji1523@coaat.es</a:t>
            </a:r>
            <a:endParaRPr lang="es-ES" sz="1200" i="1" dirty="0">
              <a:solidFill>
                <a:srgbClr val="0070C0"/>
              </a:solidFill>
              <a:latin typeface="Calibri" pitchFamily="34" charset="0"/>
            </a:endParaRPr>
          </a:p>
          <a:p>
            <a:pPr marL="144000">
              <a:lnSpc>
                <a:spcPct val="130000"/>
              </a:lnSpc>
            </a:pPr>
            <a:r>
              <a:rPr lang="es-ES" sz="1200" i="1" dirty="0">
                <a:solidFill>
                  <a:srgbClr val="0070C0"/>
                </a:solidFill>
                <a:latin typeface="Calibri" pitchFamily="34" charset="0"/>
              </a:rPr>
              <a:t>Móvil: 636.458.327</a:t>
            </a:r>
          </a:p>
          <a:p>
            <a:pPr marL="144000" algn="ctr">
              <a:lnSpc>
                <a:spcPct val="130000"/>
              </a:lnSpc>
            </a:pPr>
            <a:endParaRPr lang="es-ES" sz="14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36" name="35 CuadroTexto"/>
          <p:cNvSpPr txBox="1"/>
          <p:nvPr/>
        </p:nvSpPr>
        <p:spPr>
          <a:xfrm>
            <a:off x="200472" y="188640"/>
            <a:ext cx="9433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Avenir Black" panose="020B0803020203020204" pitchFamily="34" charset="0"/>
              </a:rPr>
              <a:t>APLICACIONES PRÁCTICAS Y ACTUACIONES REALES </a:t>
            </a:r>
          </a:p>
          <a:p>
            <a:r>
              <a:rPr lang="es-ES" sz="1200" dirty="0">
                <a:latin typeface="Avenir Black" panose="020B0803020203020204" pitchFamily="34" charset="0"/>
              </a:rPr>
              <a:t>PROTECCIÓN E IMPERMEABILIZACIÓN SÓTANO -3 EN EDIFICIO DE VIVIENDAS</a:t>
            </a:r>
          </a:p>
        </p:txBody>
      </p:sp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2264294281"/>
              </p:ext>
            </p:extLst>
          </p:nvPr>
        </p:nvGraphicFramePr>
        <p:xfrm>
          <a:off x="0" y="6426000"/>
          <a:ext cx="9906000" cy="43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Imagen 2" descr="Ciudad con edificios altos&#10;&#10;Descripción generada automáticamente con confianza media">
            <a:extLst>
              <a:ext uri="{FF2B5EF4-FFF2-40B4-BE49-F238E27FC236}">
                <a16:creationId xmlns:a16="http://schemas.microsoft.com/office/drawing/2014/main" id="{D9789D08-FB55-D84E-A1B7-2F7E9BDCDBC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512" y="2287185"/>
            <a:ext cx="5040560" cy="378042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D7FCA78-D65E-1840-96C8-BD9C7B177BFE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2659" y="942318"/>
            <a:ext cx="1642921" cy="219056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5C9F68B-EA57-7941-8AAC-C166A779C4E0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9944" y="1728109"/>
            <a:ext cx="1707654" cy="227687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8E86A29-DB4D-1E4B-8409-208D10AEA5A5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5639" y="3916933"/>
            <a:ext cx="1344208" cy="179227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EC4C9FC-0BF7-FE49-A0F3-F1B49E44780E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2854" y="4275328"/>
            <a:ext cx="1339727" cy="179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138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1350890884"/>
              </p:ext>
            </p:extLst>
          </p:nvPr>
        </p:nvGraphicFramePr>
        <p:xfrm>
          <a:off x="0" y="6426000"/>
          <a:ext cx="9906000" cy="43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16 CuadroTexto"/>
          <p:cNvSpPr txBox="1"/>
          <p:nvPr/>
        </p:nvSpPr>
        <p:spPr>
          <a:xfrm>
            <a:off x="200472" y="332656"/>
            <a:ext cx="9433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Avenir Black" panose="020B0803020203020204" pitchFamily="34" charset="0"/>
              </a:rPr>
              <a:t>ENSAYOS Y CERTIFICADOS: CE PLUS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8544" y="1108291"/>
            <a:ext cx="3689350" cy="4984751"/>
          </a:xfrm>
          <a:prstGeom prst="rect">
            <a:avLst/>
          </a:prstGeom>
          <a:noFill/>
          <a:ln w="9525" cmpd="thinThick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4494" y="1108293"/>
            <a:ext cx="3617912" cy="4957763"/>
          </a:xfrm>
          <a:prstGeom prst="rect">
            <a:avLst/>
          </a:prstGeom>
          <a:noFill/>
          <a:ln w="9525" cmpd="thinThick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Imagen 15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653662" y="1052736"/>
            <a:ext cx="2398713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17066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352600" y="404664"/>
            <a:ext cx="14401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spc="300" dirty="0" err="1">
                <a:latin typeface="Leelawadee" panose="020B0502040204020203" pitchFamily="34" charset="-34"/>
                <a:cs typeface="Leelawadee" panose="020B0502040204020203" pitchFamily="34" charset="-34"/>
              </a:rPr>
              <a:t>Spain</a:t>
            </a:r>
            <a:endParaRPr lang="es-ES" sz="1100" b="1" spc="3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6" name="Picture 2" descr="E:\TRABAJO\AC-KSOL\02_DISEÑO\LOGOS AC\LOGOS OK\Komsol Logo Color with symbol CMYK_TRANS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488" y="503048"/>
            <a:ext cx="3420000" cy="58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TRABAJO\AC-KSOL\03_PRESENTACIONES\2020_PRESENTACIONES\Logotipo ACKSOL OK PNG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3042" y="476672"/>
            <a:ext cx="3332013" cy="92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E:\TRABAJO\AC-KSOL\03_PRESENTACIONES\2020_PRESENTACIONES\eco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09384" y="5373216"/>
            <a:ext cx="1244147" cy="11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9"/>
          <p:cNvSpPr txBox="1"/>
          <p:nvPr/>
        </p:nvSpPr>
        <p:spPr>
          <a:xfrm>
            <a:off x="8798498" y="6519589"/>
            <a:ext cx="737325" cy="198461"/>
          </a:xfrm>
          <a:prstGeom prst="rect">
            <a:avLst/>
          </a:prstGeom>
          <a:noFill/>
        </p:spPr>
        <p:txBody>
          <a:bodyPr wrap="square" lIns="59381" tIns="29691" rIns="59381" bIns="29691" rtlCol="0">
            <a:spAutoFit/>
          </a:bodyPr>
          <a:lstStyle/>
          <a:p>
            <a:r>
              <a:rPr lang="es-ES" sz="900" b="1" dirty="0"/>
              <a:t>EN 1504-2 2+</a:t>
            </a:r>
          </a:p>
        </p:txBody>
      </p:sp>
      <p:pic>
        <p:nvPicPr>
          <p:cNvPr id="15" name="Imagen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3400" y="6496270"/>
            <a:ext cx="245098" cy="245098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3108615" y="1576574"/>
            <a:ext cx="3688769" cy="2246767"/>
          </a:xfrm>
          <a:prstGeom prst="rect">
            <a:avLst/>
          </a:prstGeom>
          <a:noFill/>
        </p:spPr>
        <p:txBody>
          <a:bodyPr wrap="square" lIns="91437" tIns="45719" rIns="91437" bIns="45719" rtlCol="0">
            <a:spAutoFit/>
          </a:bodyPr>
          <a:lstStyle/>
          <a:p>
            <a:pPr algn="ctr"/>
            <a:r>
              <a:rPr lang="es-ES" sz="2800" b="1" dirty="0">
                <a:latin typeface="Corbel" pitchFamily="34" charset="0"/>
                <a:hlinkClick r:id="rId9"/>
              </a:rPr>
              <a:t>www.komsol.eu</a:t>
            </a:r>
            <a:endParaRPr lang="es-ES" sz="2800" b="1" dirty="0">
              <a:latin typeface="Corbel" pitchFamily="34" charset="0"/>
            </a:endParaRPr>
          </a:p>
          <a:p>
            <a:pPr algn="ctr"/>
            <a:r>
              <a:rPr lang="es-ES" sz="2800" b="1" dirty="0">
                <a:latin typeface="Corbel" pitchFamily="34" charset="0"/>
                <a:hlinkClick r:id="rId10"/>
              </a:rPr>
              <a:t>www.acksol.com</a:t>
            </a:r>
            <a:endParaRPr lang="es-ES" sz="2800" b="1" dirty="0">
              <a:latin typeface="Corbel" pitchFamily="34" charset="0"/>
            </a:endParaRPr>
          </a:p>
          <a:p>
            <a:pPr algn="ctr"/>
            <a:endParaRPr lang="es-ES" sz="2800" b="1" dirty="0">
              <a:latin typeface="Corbel" pitchFamily="34" charset="0"/>
            </a:endParaRPr>
          </a:p>
          <a:p>
            <a:pPr algn="ctr"/>
            <a:endParaRPr lang="es-ES" sz="2800" b="1" dirty="0">
              <a:latin typeface="Corbel" pitchFamily="34" charset="0"/>
            </a:endParaRPr>
          </a:p>
          <a:p>
            <a:pPr algn="ctr"/>
            <a:endParaRPr lang="es-ES" sz="2800" b="1" dirty="0">
              <a:latin typeface="Corbel" pitchFamily="34" charset="0"/>
            </a:endParaRPr>
          </a:p>
        </p:txBody>
      </p:sp>
      <p:sp>
        <p:nvSpPr>
          <p:cNvPr id="11" name="CuadroTexto 11"/>
          <p:cNvSpPr txBox="1"/>
          <p:nvPr/>
        </p:nvSpPr>
        <p:spPr>
          <a:xfrm>
            <a:off x="2651384" y="2699781"/>
            <a:ext cx="4649969" cy="1077216"/>
          </a:xfrm>
          <a:prstGeom prst="rect">
            <a:avLst/>
          </a:prstGeom>
          <a:noFill/>
        </p:spPr>
        <p:txBody>
          <a:bodyPr wrap="square" lIns="91437" tIns="45719" rIns="91437" bIns="45719" rtlCol="0">
            <a:spAutoFit/>
          </a:bodyPr>
          <a:lstStyle/>
          <a:p>
            <a:pPr algn="ctr"/>
            <a:r>
              <a:rPr lang="es-ES" sz="3200" b="1" i="1" dirty="0">
                <a:latin typeface="Corbel" pitchFamily="34" charset="0"/>
              </a:rPr>
              <a:t>#</a:t>
            </a:r>
            <a:r>
              <a:rPr lang="es-ES" sz="3200" b="1" i="1" dirty="0" err="1">
                <a:latin typeface="Corbel" pitchFamily="34" charset="0"/>
              </a:rPr>
              <a:t>nanocristalización</a:t>
            </a:r>
            <a:endParaRPr lang="es-ES" sz="3200" b="1" i="1" dirty="0">
              <a:latin typeface="Corbel" pitchFamily="34" charset="0"/>
            </a:endParaRPr>
          </a:p>
          <a:p>
            <a:pPr algn="ctr"/>
            <a:r>
              <a:rPr lang="es-ES" sz="3200" b="1" i="1" dirty="0">
                <a:latin typeface="Corbel" pitchFamily="34" charset="0"/>
              </a:rPr>
              <a:t>#84minerales</a:t>
            </a:r>
          </a:p>
        </p:txBody>
      </p:sp>
      <p:sp>
        <p:nvSpPr>
          <p:cNvPr id="17" name="22 CuadroTexto"/>
          <p:cNvSpPr txBox="1"/>
          <p:nvPr/>
        </p:nvSpPr>
        <p:spPr>
          <a:xfrm>
            <a:off x="56456" y="6125236"/>
            <a:ext cx="4166841" cy="461663"/>
          </a:xfrm>
          <a:prstGeom prst="rect">
            <a:avLst/>
          </a:prstGeom>
          <a:noFill/>
        </p:spPr>
        <p:txBody>
          <a:bodyPr wrap="square" lIns="91437" tIns="45719" rIns="91437" bIns="45719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  <a:latin typeface="Corbel" panose="020B0503020204020204" pitchFamily="34" charset="0"/>
              </a:rPr>
              <a:t>Síguenos en las redes:</a:t>
            </a:r>
          </a:p>
        </p:txBody>
      </p:sp>
      <p:pic>
        <p:nvPicPr>
          <p:cNvPr id="18" name="Picture 6" descr="http://p5cdn4static.sharpschool.com/UserFiles/Servers/Server_3055049/Image/Mats%20play%202015/Facebook-Icon-2-1021x1024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4808" y="5945465"/>
            <a:ext cx="717891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Logo Instagram PNG transparente - StickPN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2206" y="5949264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3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6369" y="5949360"/>
            <a:ext cx="72000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6" descr="Logo Twitter PNG transparente - Stick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230" name="Picture 14" descr="Icono de Linkedin logo - Descargar PNG/SVG transparente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6102" y="5945465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6" descr="https://lh3.googleusercontent.com/SrULGsyndXJk6Gs4Lmv34sOlMDAroy1bzPPr9X1U5oVdv5TAAJX4JkYPO_wQAdP7TBA=w300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8406" y="5949360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8806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ACKSOL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ACKSOL1" id="{7FC83C25-A010-4F8C-B730-01D0377D0A6F}" vid="{301A9F5E-45A0-412D-8340-B5D9231A903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TemaACKSOL1</Template>
  <TotalTime>0</TotalTime>
  <Words>277</Words>
  <Application>Microsoft Macintosh PowerPoint</Application>
  <PresentationFormat>A4 (210 x 297 mm)</PresentationFormat>
  <Paragraphs>100</Paragraphs>
  <Slides>9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Leelawadee</vt:lpstr>
      <vt:lpstr>Calibri</vt:lpstr>
      <vt:lpstr>Corbel</vt:lpstr>
      <vt:lpstr>Arial</vt:lpstr>
      <vt:lpstr>Avenir Black</vt:lpstr>
      <vt:lpstr>TemaACKSOL1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2020-05-27T06:58:07Z</dcterms:created>
  <dcterms:modified xsi:type="dcterms:W3CDTF">2021-06-25T12:10:56Z</dcterms:modified>
</cp:coreProperties>
</file>